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7" r:id="rId1"/>
    <p:sldMasterId id="2147483659" r:id="rId2"/>
  </p:sldMasterIdLst>
  <p:notesMasterIdLst>
    <p:notesMasterId r:id="rId51"/>
  </p:notesMasterIdLst>
  <p:handoutMasterIdLst>
    <p:handoutMasterId r:id="rId52"/>
  </p:handoutMasterIdLst>
  <p:sldIdLst>
    <p:sldId id="367" r:id="rId3"/>
    <p:sldId id="322" r:id="rId4"/>
    <p:sldId id="323" r:id="rId5"/>
    <p:sldId id="257" r:id="rId6"/>
    <p:sldId id="258" r:id="rId7"/>
    <p:sldId id="259" r:id="rId8"/>
    <p:sldId id="260" r:id="rId9"/>
    <p:sldId id="262" r:id="rId10"/>
    <p:sldId id="396" r:id="rId11"/>
    <p:sldId id="265" r:id="rId12"/>
    <p:sldId id="397" r:id="rId13"/>
    <p:sldId id="267" r:id="rId14"/>
    <p:sldId id="268" r:id="rId15"/>
    <p:sldId id="269" r:id="rId16"/>
    <p:sldId id="271" r:id="rId17"/>
    <p:sldId id="272" r:id="rId18"/>
    <p:sldId id="273" r:id="rId19"/>
    <p:sldId id="324" r:id="rId20"/>
    <p:sldId id="398" r:id="rId21"/>
    <p:sldId id="325" r:id="rId22"/>
    <p:sldId id="399" r:id="rId23"/>
    <p:sldId id="333" r:id="rId24"/>
    <p:sldId id="326" r:id="rId25"/>
    <p:sldId id="327" r:id="rId26"/>
    <p:sldId id="329" r:id="rId27"/>
    <p:sldId id="330" r:id="rId28"/>
    <p:sldId id="332" r:id="rId29"/>
    <p:sldId id="291" r:id="rId30"/>
    <p:sldId id="284" r:id="rId31"/>
    <p:sldId id="296" r:id="rId32"/>
    <p:sldId id="298" r:id="rId33"/>
    <p:sldId id="292" r:id="rId34"/>
    <p:sldId id="310" r:id="rId35"/>
    <p:sldId id="302" r:id="rId36"/>
    <p:sldId id="400" r:id="rId37"/>
    <p:sldId id="290" r:id="rId38"/>
    <p:sldId id="401" r:id="rId39"/>
    <p:sldId id="360" r:id="rId40"/>
    <p:sldId id="386" r:id="rId41"/>
    <p:sldId id="387" r:id="rId42"/>
    <p:sldId id="388" r:id="rId43"/>
    <p:sldId id="389" r:id="rId44"/>
    <p:sldId id="390" r:id="rId45"/>
    <p:sldId id="391" r:id="rId46"/>
    <p:sldId id="313" r:id="rId47"/>
    <p:sldId id="393" r:id="rId48"/>
    <p:sldId id="394" r:id="rId49"/>
    <p:sldId id="402" r:id="rId50"/>
  </p:sldIdLst>
  <p:sldSz cx="9144000" cy="6858000" type="screen4x3"/>
  <p:notesSz cx="6797675" cy="9926638"/>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39" autoAdjust="0"/>
    <p:restoredTop sz="94660"/>
  </p:normalViewPr>
  <p:slideViewPr>
    <p:cSldViewPr snapToGrid="0">
      <p:cViewPr varScale="1">
        <p:scale>
          <a:sx n="83" d="100"/>
          <a:sy n="83" d="100"/>
        </p:scale>
        <p:origin x="693" y="24"/>
      </p:cViewPr>
      <p:guideLst/>
    </p:cSldViewPr>
  </p:slideViewPr>
  <p:notesTextViewPr>
    <p:cViewPr>
      <p:scale>
        <a:sx n="1" d="1"/>
        <a:sy n="1" d="1"/>
      </p:scale>
      <p:origin x="0" y="0"/>
    </p:cViewPr>
  </p:notesTextViewPr>
  <p:notesViewPr>
    <p:cSldViewPr snapToGrid="0">
      <p:cViewPr varScale="1">
        <p:scale>
          <a:sx n="80" d="100"/>
          <a:sy n="80" d="100"/>
        </p:scale>
        <p:origin x="401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62B2EB-148B-44D8-9984-B1655C7BC27B}" type="doc">
      <dgm:prSet loTypeId="urn:microsoft.com/office/officeart/2005/8/layout/cycle5" loCatId="cycle" qsTypeId="urn:microsoft.com/office/officeart/2005/8/quickstyle/simple1" qsCatId="simple" csTypeId="urn:microsoft.com/office/officeart/2005/8/colors/colorful1" csCatId="colorful" phldr="1"/>
      <dgm:spPr/>
      <dgm:t>
        <a:bodyPr/>
        <a:lstStyle/>
        <a:p>
          <a:endParaRPr lang="en-GB"/>
        </a:p>
      </dgm:t>
    </dgm:pt>
    <dgm:pt modelId="{B92E6636-B79F-4108-9A86-A4E0D6533B67}">
      <dgm:prSet phldrT="[Text]"/>
      <dgm:spPr/>
      <dgm:t>
        <a:bodyPr/>
        <a:lstStyle/>
        <a:p>
          <a:r>
            <a:rPr lang="en-GB" dirty="0"/>
            <a:t>1. Planning and Analysis</a:t>
          </a:r>
        </a:p>
      </dgm:t>
    </dgm:pt>
    <dgm:pt modelId="{995D8AED-A683-48CD-88CD-B0A1AC015748}" type="parTrans" cxnId="{707DDCD2-819A-4972-9E1A-397CF7B4ACFB}">
      <dgm:prSet/>
      <dgm:spPr/>
      <dgm:t>
        <a:bodyPr/>
        <a:lstStyle/>
        <a:p>
          <a:endParaRPr lang="en-GB"/>
        </a:p>
      </dgm:t>
    </dgm:pt>
    <dgm:pt modelId="{1B5BD51D-2636-4B9C-BFF2-0969F9E8F95C}" type="sibTrans" cxnId="{707DDCD2-819A-4972-9E1A-397CF7B4ACFB}">
      <dgm:prSet/>
      <dgm:spPr>
        <a:ln w="19050"/>
      </dgm:spPr>
      <dgm:t>
        <a:bodyPr/>
        <a:lstStyle/>
        <a:p>
          <a:endParaRPr lang="en-GB"/>
        </a:p>
      </dgm:t>
    </dgm:pt>
    <dgm:pt modelId="{71CC6491-3F4B-4CB6-A809-6DEC042FC5C8}">
      <dgm:prSet phldrT="[Text]"/>
      <dgm:spPr/>
      <dgm:t>
        <a:bodyPr/>
        <a:lstStyle/>
        <a:p>
          <a:r>
            <a:rPr lang="en-GB" dirty="0"/>
            <a:t>2. Design Process</a:t>
          </a:r>
        </a:p>
      </dgm:t>
    </dgm:pt>
    <dgm:pt modelId="{0A8BA883-D644-4481-90C7-3F3B1AD142B1}" type="parTrans" cxnId="{FB0C2CA9-9F45-4CE2-98A1-E51162A0190C}">
      <dgm:prSet/>
      <dgm:spPr/>
      <dgm:t>
        <a:bodyPr/>
        <a:lstStyle/>
        <a:p>
          <a:endParaRPr lang="en-GB"/>
        </a:p>
      </dgm:t>
    </dgm:pt>
    <dgm:pt modelId="{9AC62A21-1242-49A8-84C3-461BB2CA91ED}" type="sibTrans" cxnId="{FB0C2CA9-9F45-4CE2-98A1-E51162A0190C}">
      <dgm:prSet/>
      <dgm:spPr>
        <a:ln w="19050"/>
      </dgm:spPr>
      <dgm:t>
        <a:bodyPr/>
        <a:lstStyle/>
        <a:p>
          <a:endParaRPr lang="en-GB"/>
        </a:p>
      </dgm:t>
    </dgm:pt>
    <dgm:pt modelId="{A80FD433-BF30-438A-BC97-807872E1BC00}">
      <dgm:prSet phldrT="[Text]"/>
      <dgm:spPr/>
      <dgm:t>
        <a:bodyPr/>
        <a:lstStyle/>
        <a:p>
          <a:r>
            <a:rPr lang="en-GB" dirty="0"/>
            <a:t>3. Website Shell build</a:t>
          </a:r>
        </a:p>
      </dgm:t>
    </dgm:pt>
    <dgm:pt modelId="{6827F333-9AB3-44AD-AE19-FA5FD337F54D}" type="parTrans" cxnId="{2A72E109-D99A-4D5D-A1DC-36830520110E}">
      <dgm:prSet/>
      <dgm:spPr/>
      <dgm:t>
        <a:bodyPr/>
        <a:lstStyle/>
        <a:p>
          <a:endParaRPr lang="en-GB"/>
        </a:p>
      </dgm:t>
    </dgm:pt>
    <dgm:pt modelId="{C140549C-E2C8-4235-AB55-80C846801C5C}" type="sibTrans" cxnId="{2A72E109-D99A-4D5D-A1DC-36830520110E}">
      <dgm:prSet/>
      <dgm:spPr>
        <a:ln w="19050"/>
      </dgm:spPr>
      <dgm:t>
        <a:bodyPr/>
        <a:lstStyle/>
        <a:p>
          <a:endParaRPr lang="en-GB"/>
        </a:p>
      </dgm:t>
    </dgm:pt>
    <dgm:pt modelId="{BE9945AA-416E-41C8-A6E0-7EDCD358EE17}">
      <dgm:prSet phldrT="[Text]"/>
      <dgm:spPr/>
      <dgm:t>
        <a:bodyPr/>
        <a:lstStyle/>
        <a:p>
          <a:r>
            <a:rPr lang="en-GB" dirty="0"/>
            <a:t>4. Content Creation</a:t>
          </a:r>
        </a:p>
      </dgm:t>
    </dgm:pt>
    <dgm:pt modelId="{9BA07656-BB73-4F22-A382-74E169C30C5F}" type="parTrans" cxnId="{7F92AF6D-AEFC-4FF4-99FE-A2B253D45574}">
      <dgm:prSet/>
      <dgm:spPr/>
      <dgm:t>
        <a:bodyPr/>
        <a:lstStyle/>
        <a:p>
          <a:endParaRPr lang="en-GB"/>
        </a:p>
      </dgm:t>
    </dgm:pt>
    <dgm:pt modelId="{6779FF35-708B-4AB8-894C-E6B68C43BBEB}" type="sibTrans" cxnId="{7F92AF6D-AEFC-4FF4-99FE-A2B253D45574}">
      <dgm:prSet/>
      <dgm:spPr>
        <a:ln w="19050"/>
      </dgm:spPr>
      <dgm:t>
        <a:bodyPr/>
        <a:lstStyle/>
        <a:p>
          <a:endParaRPr lang="en-GB"/>
        </a:p>
      </dgm:t>
    </dgm:pt>
    <dgm:pt modelId="{0F568628-B199-4972-98A4-C84916EB32B8}">
      <dgm:prSet phldrT="[Text]"/>
      <dgm:spPr/>
      <dgm:t>
        <a:bodyPr/>
        <a:lstStyle/>
        <a:p>
          <a:r>
            <a:rPr lang="en-GB" dirty="0"/>
            <a:t>5. Navigation Flow</a:t>
          </a:r>
        </a:p>
      </dgm:t>
    </dgm:pt>
    <dgm:pt modelId="{9243DD22-D0E4-4A53-937B-066349C76335}" type="parTrans" cxnId="{B0BEE7A7-E263-475D-B487-1D667DD36C32}">
      <dgm:prSet/>
      <dgm:spPr/>
      <dgm:t>
        <a:bodyPr/>
        <a:lstStyle/>
        <a:p>
          <a:endParaRPr lang="en-GB"/>
        </a:p>
      </dgm:t>
    </dgm:pt>
    <dgm:pt modelId="{C1E0896B-4D53-46A2-B1E3-CEF6CFEE2FA3}" type="sibTrans" cxnId="{B0BEE7A7-E263-475D-B487-1D667DD36C32}">
      <dgm:prSet/>
      <dgm:spPr>
        <a:ln w="19050"/>
      </dgm:spPr>
      <dgm:t>
        <a:bodyPr/>
        <a:lstStyle/>
        <a:p>
          <a:endParaRPr lang="en-GB"/>
        </a:p>
      </dgm:t>
    </dgm:pt>
    <dgm:pt modelId="{349D050C-DCCC-40BB-A6E1-6F1AD65B7EFE}">
      <dgm:prSet phldrT="[Text]"/>
      <dgm:spPr/>
      <dgm:t>
        <a:bodyPr/>
        <a:lstStyle/>
        <a:p>
          <a:r>
            <a:rPr lang="en-GB" dirty="0"/>
            <a:t>6. Testing</a:t>
          </a:r>
        </a:p>
      </dgm:t>
    </dgm:pt>
    <dgm:pt modelId="{F7D398E5-BF9F-455E-9B9D-87F6E9CF3562}" type="parTrans" cxnId="{512FC7D7-83D4-4CFC-84EC-190EC895F3D9}">
      <dgm:prSet/>
      <dgm:spPr/>
      <dgm:t>
        <a:bodyPr/>
        <a:lstStyle/>
        <a:p>
          <a:endParaRPr lang="en-GB"/>
        </a:p>
      </dgm:t>
    </dgm:pt>
    <dgm:pt modelId="{2C139F31-2D43-418C-8F4B-DBF5538EF87B}" type="sibTrans" cxnId="{512FC7D7-83D4-4CFC-84EC-190EC895F3D9}">
      <dgm:prSet/>
      <dgm:spPr>
        <a:ln w="19050"/>
      </dgm:spPr>
      <dgm:t>
        <a:bodyPr/>
        <a:lstStyle/>
        <a:p>
          <a:endParaRPr lang="en-GB"/>
        </a:p>
      </dgm:t>
    </dgm:pt>
    <dgm:pt modelId="{C07931B5-7A01-4585-B1FB-81B5BF62873E}">
      <dgm:prSet phldrT="[Text]"/>
      <dgm:spPr/>
      <dgm:t>
        <a:bodyPr/>
        <a:lstStyle/>
        <a:p>
          <a:r>
            <a:rPr lang="en-GB" dirty="0"/>
            <a:t>8. Search Engine and Design Optimization</a:t>
          </a:r>
        </a:p>
      </dgm:t>
    </dgm:pt>
    <dgm:pt modelId="{583315F7-28C2-4DA4-B420-56C4F1C298F5}" type="parTrans" cxnId="{81A39EAE-224B-4533-8A97-EE6A7F022F45}">
      <dgm:prSet/>
      <dgm:spPr/>
      <dgm:t>
        <a:bodyPr/>
        <a:lstStyle/>
        <a:p>
          <a:endParaRPr lang="en-GB"/>
        </a:p>
      </dgm:t>
    </dgm:pt>
    <dgm:pt modelId="{116ADA33-0AB9-4C4F-9D9C-A99CB61915C4}" type="sibTrans" cxnId="{81A39EAE-224B-4533-8A97-EE6A7F022F45}">
      <dgm:prSet/>
      <dgm:spPr>
        <a:ln w="19050"/>
      </dgm:spPr>
      <dgm:t>
        <a:bodyPr/>
        <a:lstStyle/>
        <a:p>
          <a:endParaRPr lang="en-GB"/>
        </a:p>
      </dgm:t>
    </dgm:pt>
    <dgm:pt modelId="{91CE3BDD-0510-4029-8911-57F72A64ABD1}">
      <dgm:prSet phldrT="[Text]"/>
      <dgm:spPr/>
      <dgm:t>
        <a:bodyPr/>
        <a:lstStyle/>
        <a:p>
          <a:r>
            <a:rPr lang="en-GB" dirty="0"/>
            <a:t>7. Launch</a:t>
          </a:r>
        </a:p>
      </dgm:t>
    </dgm:pt>
    <dgm:pt modelId="{56F1268C-1CE4-467B-AABD-13F8782C09F0}" type="parTrans" cxnId="{E7D359E8-3233-4DF0-A7F8-B13134138F85}">
      <dgm:prSet/>
      <dgm:spPr/>
      <dgm:t>
        <a:bodyPr/>
        <a:lstStyle/>
        <a:p>
          <a:endParaRPr lang="en-GB"/>
        </a:p>
      </dgm:t>
    </dgm:pt>
    <dgm:pt modelId="{B8BB8F46-6386-46B0-8A37-92803A0822A0}" type="sibTrans" cxnId="{E7D359E8-3233-4DF0-A7F8-B13134138F85}">
      <dgm:prSet/>
      <dgm:spPr>
        <a:ln w="28575"/>
      </dgm:spPr>
      <dgm:t>
        <a:bodyPr/>
        <a:lstStyle/>
        <a:p>
          <a:endParaRPr lang="en-GB"/>
        </a:p>
      </dgm:t>
    </dgm:pt>
    <dgm:pt modelId="{C73DA88A-AE0F-46B5-A734-4BBB9DB58164}" type="pres">
      <dgm:prSet presAssocID="{5362B2EB-148B-44D8-9984-B1655C7BC27B}" presName="cycle" presStyleCnt="0">
        <dgm:presLayoutVars>
          <dgm:dir/>
          <dgm:resizeHandles val="exact"/>
        </dgm:presLayoutVars>
      </dgm:prSet>
      <dgm:spPr/>
    </dgm:pt>
    <dgm:pt modelId="{AE189E79-0D10-455D-85AD-05DFFB3C54C2}" type="pres">
      <dgm:prSet presAssocID="{B92E6636-B79F-4108-9A86-A4E0D6533B67}" presName="node" presStyleLbl="node1" presStyleIdx="0" presStyleCnt="8" custScaleX="144972" custScaleY="163955">
        <dgm:presLayoutVars>
          <dgm:bulletEnabled val="1"/>
        </dgm:presLayoutVars>
      </dgm:prSet>
      <dgm:spPr/>
    </dgm:pt>
    <dgm:pt modelId="{C99153F9-C4CC-464E-A53F-B9699B147EAF}" type="pres">
      <dgm:prSet presAssocID="{B92E6636-B79F-4108-9A86-A4E0D6533B67}" presName="spNode" presStyleCnt="0"/>
      <dgm:spPr/>
    </dgm:pt>
    <dgm:pt modelId="{B3C1307C-9E04-4648-8834-71608FC0612D}" type="pres">
      <dgm:prSet presAssocID="{1B5BD51D-2636-4B9C-BFF2-0969F9E8F95C}" presName="sibTrans" presStyleLbl="sibTrans1D1" presStyleIdx="0" presStyleCnt="8"/>
      <dgm:spPr/>
    </dgm:pt>
    <dgm:pt modelId="{2C26EB47-8373-43DC-AF73-8940D741DF8C}" type="pres">
      <dgm:prSet presAssocID="{71CC6491-3F4B-4CB6-A809-6DEC042FC5C8}" presName="node" presStyleLbl="node1" presStyleIdx="1" presStyleCnt="8" custScaleX="144972" custScaleY="163955" custRadScaleRad="117487" custRadScaleInc="46084">
        <dgm:presLayoutVars>
          <dgm:bulletEnabled val="1"/>
        </dgm:presLayoutVars>
      </dgm:prSet>
      <dgm:spPr/>
    </dgm:pt>
    <dgm:pt modelId="{36926752-7C13-4248-9921-3CD9B2E6478A}" type="pres">
      <dgm:prSet presAssocID="{71CC6491-3F4B-4CB6-A809-6DEC042FC5C8}" presName="spNode" presStyleCnt="0"/>
      <dgm:spPr/>
    </dgm:pt>
    <dgm:pt modelId="{4CCFBAAD-108F-4ED2-8962-A2624A0103B0}" type="pres">
      <dgm:prSet presAssocID="{9AC62A21-1242-49A8-84C3-461BB2CA91ED}" presName="sibTrans" presStyleLbl="sibTrans1D1" presStyleIdx="1" presStyleCnt="8"/>
      <dgm:spPr/>
    </dgm:pt>
    <dgm:pt modelId="{77AC00D8-06E6-4CFE-A14A-DD907C043A00}" type="pres">
      <dgm:prSet presAssocID="{A80FD433-BF30-438A-BC97-807872E1BC00}" presName="node" presStyleLbl="node1" presStyleIdx="2" presStyleCnt="8" custScaleX="144972" custScaleY="163955" custRadScaleRad="135278" custRadScaleInc="-7274">
        <dgm:presLayoutVars>
          <dgm:bulletEnabled val="1"/>
        </dgm:presLayoutVars>
      </dgm:prSet>
      <dgm:spPr/>
    </dgm:pt>
    <dgm:pt modelId="{D2A33417-747E-40F6-BF86-31DBB0173257}" type="pres">
      <dgm:prSet presAssocID="{A80FD433-BF30-438A-BC97-807872E1BC00}" presName="spNode" presStyleCnt="0"/>
      <dgm:spPr/>
    </dgm:pt>
    <dgm:pt modelId="{ED4BB521-BBE3-48B3-A78D-EF64CF57669D}" type="pres">
      <dgm:prSet presAssocID="{C140549C-E2C8-4235-AB55-80C846801C5C}" presName="sibTrans" presStyleLbl="sibTrans1D1" presStyleIdx="2" presStyleCnt="8"/>
      <dgm:spPr/>
    </dgm:pt>
    <dgm:pt modelId="{827C1BB8-92DE-432B-971D-C921D4DB7726}" type="pres">
      <dgm:prSet presAssocID="{BE9945AA-416E-41C8-A6E0-7EDCD358EE17}" presName="node" presStyleLbl="node1" presStyleIdx="3" presStyleCnt="8" custScaleX="144972" custScaleY="163955" custRadScaleRad="117259" custRadScaleInc="-68351">
        <dgm:presLayoutVars>
          <dgm:bulletEnabled val="1"/>
        </dgm:presLayoutVars>
      </dgm:prSet>
      <dgm:spPr/>
    </dgm:pt>
    <dgm:pt modelId="{FA3E1186-3468-4DFC-894D-826C22EBD58C}" type="pres">
      <dgm:prSet presAssocID="{BE9945AA-416E-41C8-A6E0-7EDCD358EE17}" presName="spNode" presStyleCnt="0"/>
      <dgm:spPr/>
    </dgm:pt>
    <dgm:pt modelId="{154C06CB-BE84-439A-AC82-19B9E6BC32F3}" type="pres">
      <dgm:prSet presAssocID="{6779FF35-708B-4AB8-894C-E6B68C43BBEB}" presName="sibTrans" presStyleLbl="sibTrans1D1" presStyleIdx="3" presStyleCnt="8"/>
      <dgm:spPr/>
    </dgm:pt>
    <dgm:pt modelId="{9036084F-F8F5-4580-9791-B6807BFFEFAA}" type="pres">
      <dgm:prSet presAssocID="{0F568628-B199-4972-98A4-C84916EB32B8}" presName="node" presStyleLbl="node1" presStyleIdx="4" presStyleCnt="8" custScaleX="144972" custScaleY="163955">
        <dgm:presLayoutVars>
          <dgm:bulletEnabled val="1"/>
        </dgm:presLayoutVars>
      </dgm:prSet>
      <dgm:spPr/>
    </dgm:pt>
    <dgm:pt modelId="{36384CA0-A228-4FA2-ACC1-B16D73B5F831}" type="pres">
      <dgm:prSet presAssocID="{0F568628-B199-4972-98A4-C84916EB32B8}" presName="spNode" presStyleCnt="0"/>
      <dgm:spPr/>
    </dgm:pt>
    <dgm:pt modelId="{92E6A1CE-3EAD-4125-B071-F1865B830864}" type="pres">
      <dgm:prSet presAssocID="{C1E0896B-4D53-46A2-B1E3-CEF6CFEE2FA3}" presName="sibTrans" presStyleLbl="sibTrans1D1" presStyleIdx="4" presStyleCnt="8"/>
      <dgm:spPr/>
    </dgm:pt>
    <dgm:pt modelId="{5B9EFC72-9BD9-4176-9C95-C7BF7F72F983}" type="pres">
      <dgm:prSet presAssocID="{349D050C-DCCC-40BB-A6E1-6F1AD65B7EFE}" presName="node" presStyleLbl="node1" presStyleIdx="5" presStyleCnt="8" custScaleX="144972" custScaleY="163955" custRadScaleRad="110567" custRadScaleInc="39685">
        <dgm:presLayoutVars>
          <dgm:bulletEnabled val="1"/>
        </dgm:presLayoutVars>
      </dgm:prSet>
      <dgm:spPr/>
    </dgm:pt>
    <dgm:pt modelId="{DCF5B0FA-6930-45CB-A9FF-5EA52A0026C4}" type="pres">
      <dgm:prSet presAssocID="{349D050C-DCCC-40BB-A6E1-6F1AD65B7EFE}" presName="spNode" presStyleCnt="0"/>
      <dgm:spPr/>
    </dgm:pt>
    <dgm:pt modelId="{8C8110AB-A42D-4EA6-8573-201E7C9CCB48}" type="pres">
      <dgm:prSet presAssocID="{2C139F31-2D43-418C-8F4B-DBF5538EF87B}" presName="sibTrans" presStyleLbl="sibTrans1D1" presStyleIdx="5" presStyleCnt="8"/>
      <dgm:spPr/>
    </dgm:pt>
    <dgm:pt modelId="{613C9CBD-FBEC-4D88-B9D7-24EE33AC1DAE}" type="pres">
      <dgm:prSet presAssocID="{91CE3BDD-0510-4029-8911-57F72A64ABD1}" presName="node" presStyleLbl="node1" presStyleIdx="6" presStyleCnt="8" custScaleX="144972" custScaleY="163955" custRadScaleRad="142726" custRadScaleInc="6894">
        <dgm:presLayoutVars>
          <dgm:bulletEnabled val="1"/>
        </dgm:presLayoutVars>
      </dgm:prSet>
      <dgm:spPr/>
    </dgm:pt>
    <dgm:pt modelId="{7D803E74-F2CE-42B3-9D64-9F12B53512D2}" type="pres">
      <dgm:prSet presAssocID="{91CE3BDD-0510-4029-8911-57F72A64ABD1}" presName="spNode" presStyleCnt="0"/>
      <dgm:spPr/>
    </dgm:pt>
    <dgm:pt modelId="{B8996FBC-C8E5-4876-BE41-9E863E2BC097}" type="pres">
      <dgm:prSet presAssocID="{B8BB8F46-6386-46B0-8A37-92803A0822A0}" presName="sibTrans" presStyleLbl="sibTrans1D1" presStyleIdx="6" presStyleCnt="8"/>
      <dgm:spPr/>
    </dgm:pt>
    <dgm:pt modelId="{B70FD9D7-CC15-4BF5-90CF-8E1638BF8D56}" type="pres">
      <dgm:prSet presAssocID="{C07931B5-7A01-4585-B1FB-81B5BF62873E}" presName="node" presStyleLbl="node1" presStyleIdx="7" presStyleCnt="8" custScaleX="144972" custScaleY="163955" custRadScaleRad="118630" custRadScaleInc="-53243">
        <dgm:presLayoutVars>
          <dgm:bulletEnabled val="1"/>
        </dgm:presLayoutVars>
      </dgm:prSet>
      <dgm:spPr/>
    </dgm:pt>
    <dgm:pt modelId="{7D6029BA-BEA4-4364-A784-66487816F80D}" type="pres">
      <dgm:prSet presAssocID="{C07931B5-7A01-4585-B1FB-81B5BF62873E}" presName="spNode" presStyleCnt="0"/>
      <dgm:spPr/>
    </dgm:pt>
    <dgm:pt modelId="{07A386CE-7AC5-4550-A3DC-8C96F84425BA}" type="pres">
      <dgm:prSet presAssocID="{116ADA33-0AB9-4C4F-9D9C-A99CB61915C4}" presName="sibTrans" presStyleLbl="sibTrans1D1" presStyleIdx="7" presStyleCnt="8"/>
      <dgm:spPr/>
    </dgm:pt>
  </dgm:ptLst>
  <dgm:cxnLst>
    <dgm:cxn modelId="{2A72E109-D99A-4D5D-A1DC-36830520110E}" srcId="{5362B2EB-148B-44D8-9984-B1655C7BC27B}" destId="{A80FD433-BF30-438A-BC97-807872E1BC00}" srcOrd="2" destOrd="0" parTransId="{6827F333-9AB3-44AD-AE19-FA5FD337F54D}" sibTransId="{C140549C-E2C8-4235-AB55-80C846801C5C}"/>
    <dgm:cxn modelId="{143EA20E-0636-47E2-828E-36097E44896C}" type="presOf" srcId="{6779FF35-708B-4AB8-894C-E6B68C43BBEB}" destId="{154C06CB-BE84-439A-AC82-19B9E6BC32F3}" srcOrd="0" destOrd="0" presId="urn:microsoft.com/office/officeart/2005/8/layout/cycle5"/>
    <dgm:cxn modelId="{B0436515-BA6A-4FC0-879F-08C36F956584}" type="presOf" srcId="{2C139F31-2D43-418C-8F4B-DBF5538EF87B}" destId="{8C8110AB-A42D-4EA6-8573-201E7C9CCB48}" srcOrd="0" destOrd="0" presId="urn:microsoft.com/office/officeart/2005/8/layout/cycle5"/>
    <dgm:cxn modelId="{7DC5DE32-6457-44C1-A170-65EE93E84221}" type="presOf" srcId="{9AC62A21-1242-49A8-84C3-461BB2CA91ED}" destId="{4CCFBAAD-108F-4ED2-8962-A2624A0103B0}" srcOrd="0" destOrd="0" presId="urn:microsoft.com/office/officeart/2005/8/layout/cycle5"/>
    <dgm:cxn modelId="{547A0038-3632-4DDC-9AE6-2D8D0DD64147}" type="presOf" srcId="{C07931B5-7A01-4585-B1FB-81B5BF62873E}" destId="{B70FD9D7-CC15-4BF5-90CF-8E1638BF8D56}" srcOrd="0" destOrd="0" presId="urn:microsoft.com/office/officeart/2005/8/layout/cycle5"/>
    <dgm:cxn modelId="{9D9F6C65-3BE3-466F-9C9E-3825FC834D90}" type="presOf" srcId="{A80FD433-BF30-438A-BC97-807872E1BC00}" destId="{77AC00D8-06E6-4CFE-A14A-DD907C043A00}" srcOrd="0" destOrd="0" presId="urn:microsoft.com/office/officeart/2005/8/layout/cycle5"/>
    <dgm:cxn modelId="{4177E36C-32C5-4167-BBD5-62B2EA4CB13F}" type="presOf" srcId="{B92E6636-B79F-4108-9A86-A4E0D6533B67}" destId="{AE189E79-0D10-455D-85AD-05DFFB3C54C2}" srcOrd="0" destOrd="0" presId="urn:microsoft.com/office/officeart/2005/8/layout/cycle5"/>
    <dgm:cxn modelId="{7F92AF6D-AEFC-4FF4-99FE-A2B253D45574}" srcId="{5362B2EB-148B-44D8-9984-B1655C7BC27B}" destId="{BE9945AA-416E-41C8-A6E0-7EDCD358EE17}" srcOrd="3" destOrd="0" parTransId="{9BA07656-BB73-4F22-A382-74E169C30C5F}" sibTransId="{6779FF35-708B-4AB8-894C-E6B68C43BBEB}"/>
    <dgm:cxn modelId="{39A1D856-FBA4-4DD1-A204-B2E555666560}" type="presOf" srcId="{B8BB8F46-6386-46B0-8A37-92803A0822A0}" destId="{B8996FBC-C8E5-4876-BE41-9E863E2BC097}" srcOrd="0" destOrd="0" presId="urn:microsoft.com/office/officeart/2005/8/layout/cycle5"/>
    <dgm:cxn modelId="{13B4217D-9D68-44D4-A7E3-431839EA2884}" type="presOf" srcId="{116ADA33-0AB9-4C4F-9D9C-A99CB61915C4}" destId="{07A386CE-7AC5-4550-A3DC-8C96F84425BA}" srcOrd="0" destOrd="0" presId="urn:microsoft.com/office/officeart/2005/8/layout/cycle5"/>
    <dgm:cxn modelId="{79656085-7DF1-41B6-BF2E-705F20516C87}" type="presOf" srcId="{91CE3BDD-0510-4029-8911-57F72A64ABD1}" destId="{613C9CBD-FBEC-4D88-B9D7-24EE33AC1DAE}" srcOrd="0" destOrd="0" presId="urn:microsoft.com/office/officeart/2005/8/layout/cycle5"/>
    <dgm:cxn modelId="{B0BEE7A7-E263-475D-B487-1D667DD36C32}" srcId="{5362B2EB-148B-44D8-9984-B1655C7BC27B}" destId="{0F568628-B199-4972-98A4-C84916EB32B8}" srcOrd="4" destOrd="0" parTransId="{9243DD22-D0E4-4A53-937B-066349C76335}" sibTransId="{C1E0896B-4D53-46A2-B1E3-CEF6CFEE2FA3}"/>
    <dgm:cxn modelId="{FB0C2CA9-9F45-4CE2-98A1-E51162A0190C}" srcId="{5362B2EB-148B-44D8-9984-B1655C7BC27B}" destId="{71CC6491-3F4B-4CB6-A809-6DEC042FC5C8}" srcOrd="1" destOrd="0" parTransId="{0A8BA883-D644-4481-90C7-3F3B1AD142B1}" sibTransId="{9AC62A21-1242-49A8-84C3-461BB2CA91ED}"/>
    <dgm:cxn modelId="{46329FAA-D52D-479B-95A9-8BB5A49D116A}" type="presOf" srcId="{71CC6491-3F4B-4CB6-A809-6DEC042FC5C8}" destId="{2C26EB47-8373-43DC-AF73-8940D741DF8C}" srcOrd="0" destOrd="0" presId="urn:microsoft.com/office/officeart/2005/8/layout/cycle5"/>
    <dgm:cxn modelId="{81A39EAE-224B-4533-8A97-EE6A7F022F45}" srcId="{5362B2EB-148B-44D8-9984-B1655C7BC27B}" destId="{C07931B5-7A01-4585-B1FB-81B5BF62873E}" srcOrd="7" destOrd="0" parTransId="{583315F7-28C2-4DA4-B420-56C4F1C298F5}" sibTransId="{116ADA33-0AB9-4C4F-9D9C-A99CB61915C4}"/>
    <dgm:cxn modelId="{E98877B3-B16F-4C99-8C4A-1AD3604E78ED}" type="presOf" srcId="{349D050C-DCCC-40BB-A6E1-6F1AD65B7EFE}" destId="{5B9EFC72-9BD9-4176-9C95-C7BF7F72F983}" srcOrd="0" destOrd="0" presId="urn:microsoft.com/office/officeart/2005/8/layout/cycle5"/>
    <dgm:cxn modelId="{5532ADB4-4410-4A08-914D-2E20431F7DC8}" type="presOf" srcId="{5362B2EB-148B-44D8-9984-B1655C7BC27B}" destId="{C73DA88A-AE0F-46B5-A734-4BBB9DB58164}" srcOrd="0" destOrd="0" presId="urn:microsoft.com/office/officeart/2005/8/layout/cycle5"/>
    <dgm:cxn modelId="{C3AF95C1-8FEA-4635-9268-D9767B760E46}" type="presOf" srcId="{C140549C-E2C8-4235-AB55-80C846801C5C}" destId="{ED4BB521-BBE3-48B3-A78D-EF64CF57669D}" srcOrd="0" destOrd="0" presId="urn:microsoft.com/office/officeart/2005/8/layout/cycle5"/>
    <dgm:cxn modelId="{920C8CC9-BA2B-4ED3-A652-1A5258693EC6}" type="presOf" srcId="{BE9945AA-416E-41C8-A6E0-7EDCD358EE17}" destId="{827C1BB8-92DE-432B-971D-C921D4DB7726}" srcOrd="0" destOrd="0" presId="urn:microsoft.com/office/officeart/2005/8/layout/cycle5"/>
    <dgm:cxn modelId="{7FCFDCCB-5F05-4E69-B22C-C6F10C5666CA}" type="presOf" srcId="{1B5BD51D-2636-4B9C-BFF2-0969F9E8F95C}" destId="{B3C1307C-9E04-4648-8834-71608FC0612D}" srcOrd="0" destOrd="0" presId="urn:microsoft.com/office/officeart/2005/8/layout/cycle5"/>
    <dgm:cxn modelId="{C76EFDD0-C90A-4ACB-B3E4-D9F6D983D6FB}" type="presOf" srcId="{0F568628-B199-4972-98A4-C84916EB32B8}" destId="{9036084F-F8F5-4580-9791-B6807BFFEFAA}" srcOrd="0" destOrd="0" presId="urn:microsoft.com/office/officeart/2005/8/layout/cycle5"/>
    <dgm:cxn modelId="{707DDCD2-819A-4972-9E1A-397CF7B4ACFB}" srcId="{5362B2EB-148B-44D8-9984-B1655C7BC27B}" destId="{B92E6636-B79F-4108-9A86-A4E0D6533B67}" srcOrd="0" destOrd="0" parTransId="{995D8AED-A683-48CD-88CD-B0A1AC015748}" sibTransId="{1B5BD51D-2636-4B9C-BFF2-0969F9E8F95C}"/>
    <dgm:cxn modelId="{512FC7D7-83D4-4CFC-84EC-190EC895F3D9}" srcId="{5362B2EB-148B-44D8-9984-B1655C7BC27B}" destId="{349D050C-DCCC-40BB-A6E1-6F1AD65B7EFE}" srcOrd="5" destOrd="0" parTransId="{F7D398E5-BF9F-455E-9B9D-87F6E9CF3562}" sibTransId="{2C139F31-2D43-418C-8F4B-DBF5538EF87B}"/>
    <dgm:cxn modelId="{E5D69AE5-43B6-42F0-A2C5-29FF131FD884}" type="presOf" srcId="{C1E0896B-4D53-46A2-B1E3-CEF6CFEE2FA3}" destId="{92E6A1CE-3EAD-4125-B071-F1865B830864}" srcOrd="0" destOrd="0" presId="urn:microsoft.com/office/officeart/2005/8/layout/cycle5"/>
    <dgm:cxn modelId="{E7D359E8-3233-4DF0-A7F8-B13134138F85}" srcId="{5362B2EB-148B-44D8-9984-B1655C7BC27B}" destId="{91CE3BDD-0510-4029-8911-57F72A64ABD1}" srcOrd="6" destOrd="0" parTransId="{56F1268C-1CE4-467B-AABD-13F8782C09F0}" sibTransId="{B8BB8F46-6386-46B0-8A37-92803A0822A0}"/>
    <dgm:cxn modelId="{27978E00-04FA-43F3-A788-6CA627CB724F}" type="presParOf" srcId="{C73DA88A-AE0F-46B5-A734-4BBB9DB58164}" destId="{AE189E79-0D10-455D-85AD-05DFFB3C54C2}" srcOrd="0" destOrd="0" presId="urn:microsoft.com/office/officeart/2005/8/layout/cycle5"/>
    <dgm:cxn modelId="{6F572566-6078-4C20-9405-9E3C202CD577}" type="presParOf" srcId="{C73DA88A-AE0F-46B5-A734-4BBB9DB58164}" destId="{C99153F9-C4CC-464E-A53F-B9699B147EAF}" srcOrd="1" destOrd="0" presId="urn:microsoft.com/office/officeart/2005/8/layout/cycle5"/>
    <dgm:cxn modelId="{1F872AE0-18BD-4814-9D5C-9E51DE2C7C50}" type="presParOf" srcId="{C73DA88A-AE0F-46B5-A734-4BBB9DB58164}" destId="{B3C1307C-9E04-4648-8834-71608FC0612D}" srcOrd="2" destOrd="0" presId="urn:microsoft.com/office/officeart/2005/8/layout/cycle5"/>
    <dgm:cxn modelId="{A08D4001-9F92-476F-8C7C-EF501574D9B3}" type="presParOf" srcId="{C73DA88A-AE0F-46B5-A734-4BBB9DB58164}" destId="{2C26EB47-8373-43DC-AF73-8940D741DF8C}" srcOrd="3" destOrd="0" presId="urn:microsoft.com/office/officeart/2005/8/layout/cycle5"/>
    <dgm:cxn modelId="{A9404967-125E-45B1-9E20-0AE2E2C9586F}" type="presParOf" srcId="{C73DA88A-AE0F-46B5-A734-4BBB9DB58164}" destId="{36926752-7C13-4248-9921-3CD9B2E6478A}" srcOrd="4" destOrd="0" presId="urn:microsoft.com/office/officeart/2005/8/layout/cycle5"/>
    <dgm:cxn modelId="{A4940081-E258-4413-BDE7-B86F6BEDCCFA}" type="presParOf" srcId="{C73DA88A-AE0F-46B5-A734-4BBB9DB58164}" destId="{4CCFBAAD-108F-4ED2-8962-A2624A0103B0}" srcOrd="5" destOrd="0" presId="urn:microsoft.com/office/officeart/2005/8/layout/cycle5"/>
    <dgm:cxn modelId="{E5446A27-68BA-4E4D-A446-825F62539FEA}" type="presParOf" srcId="{C73DA88A-AE0F-46B5-A734-4BBB9DB58164}" destId="{77AC00D8-06E6-4CFE-A14A-DD907C043A00}" srcOrd="6" destOrd="0" presId="urn:microsoft.com/office/officeart/2005/8/layout/cycle5"/>
    <dgm:cxn modelId="{5B1A1061-69F8-472E-BFB1-91FF1E9B0C43}" type="presParOf" srcId="{C73DA88A-AE0F-46B5-A734-4BBB9DB58164}" destId="{D2A33417-747E-40F6-BF86-31DBB0173257}" srcOrd="7" destOrd="0" presId="urn:microsoft.com/office/officeart/2005/8/layout/cycle5"/>
    <dgm:cxn modelId="{B9C27B8B-1623-459A-B0E3-40BEB58F7419}" type="presParOf" srcId="{C73DA88A-AE0F-46B5-A734-4BBB9DB58164}" destId="{ED4BB521-BBE3-48B3-A78D-EF64CF57669D}" srcOrd="8" destOrd="0" presId="urn:microsoft.com/office/officeart/2005/8/layout/cycle5"/>
    <dgm:cxn modelId="{E7F9E8C9-06E4-44A2-BFA1-AFC34ECE37F8}" type="presParOf" srcId="{C73DA88A-AE0F-46B5-A734-4BBB9DB58164}" destId="{827C1BB8-92DE-432B-971D-C921D4DB7726}" srcOrd="9" destOrd="0" presId="urn:microsoft.com/office/officeart/2005/8/layout/cycle5"/>
    <dgm:cxn modelId="{B79C1511-8400-4193-9957-9EA21B21EE8A}" type="presParOf" srcId="{C73DA88A-AE0F-46B5-A734-4BBB9DB58164}" destId="{FA3E1186-3468-4DFC-894D-826C22EBD58C}" srcOrd="10" destOrd="0" presId="urn:microsoft.com/office/officeart/2005/8/layout/cycle5"/>
    <dgm:cxn modelId="{1B538AAE-3801-4054-BECF-6AEB8CC94BD1}" type="presParOf" srcId="{C73DA88A-AE0F-46B5-A734-4BBB9DB58164}" destId="{154C06CB-BE84-439A-AC82-19B9E6BC32F3}" srcOrd="11" destOrd="0" presId="urn:microsoft.com/office/officeart/2005/8/layout/cycle5"/>
    <dgm:cxn modelId="{7A5394AF-C9AB-478F-9C6B-54B2B186E880}" type="presParOf" srcId="{C73DA88A-AE0F-46B5-A734-4BBB9DB58164}" destId="{9036084F-F8F5-4580-9791-B6807BFFEFAA}" srcOrd="12" destOrd="0" presId="urn:microsoft.com/office/officeart/2005/8/layout/cycle5"/>
    <dgm:cxn modelId="{CDC2256A-8510-4281-9848-A2B975422E08}" type="presParOf" srcId="{C73DA88A-AE0F-46B5-A734-4BBB9DB58164}" destId="{36384CA0-A228-4FA2-ACC1-B16D73B5F831}" srcOrd="13" destOrd="0" presId="urn:microsoft.com/office/officeart/2005/8/layout/cycle5"/>
    <dgm:cxn modelId="{BF625B14-E944-4A27-8F75-36B07F31D9A5}" type="presParOf" srcId="{C73DA88A-AE0F-46B5-A734-4BBB9DB58164}" destId="{92E6A1CE-3EAD-4125-B071-F1865B830864}" srcOrd="14" destOrd="0" presId="urn:microsoft.com/office/officeart/2005/8/layout/cycle5"/>
    <dgm:cxn modelId="{27D9B977-B752-4E2E-BFD8-B02D2344A2FB}" type="presParOf" srcId="{C73DA88A-AE0F-46B5-A734-4BBB9DB58164}" destId="{5B9EFC72-9BD9-4176-9C95-C7BF7F72F983}" srcOrd="15" destOrd="0" presId="urn:microsoft.com/office/officeart/2005/8/layout/cycle5"/>
    <dgm:cxn modelId="{A0940C1B-1D20-4F78-9EFE-7768D77C9AF5}" type="presParOf" srcId="{C73DA88A-AE0F-46B5-A734-4BBB9DB58164}" destId="{DCF5B0FA-6930-45CB-A9FF-5EA52A0026C4}" srcOrd="16" destOrd="0" presId="urn:microsoft.com/office/officeart/2005/8/layout/cycle5"/>
    <dgm:cxn modelId="{C98D484F-FDC1-4D88-AC73-9C7381D96D13}" type="presParOf" srcId="{C73DA88A-AE0F-46B5-A734-4BBB9DB58164}" destId="{8C8110AB-A42D-4EA6-8573-201E7C9CCB48}" srcOrd="17" destOrd="0" presId="urn:microsoft.com/office/officeart/2005/8/layout/cycle5"/>
    <dgm:cxn modelId="{E4B76D31-0751-49C8-81B7-21D3554B2118}" type="presParOf" srcId="{C73DA88A-AE0F-46B5-A734-4BBB9DB58164}" destId="{613C9CBD-FBEC-4D88-B9D7-24EE33AC1DAE}" srcOrd="18" destOrd="0" presId="urn:microsoft.com/office/officeart/2005/8/layout/cycle5"/>
    <dgm:cxn modelId="{2CDAF60C-96A7-48D0-9ADC-64A2FE7F4D8B}" type="presParOf" srcId="{C73DA88A-AE0F-46B5-A734-4BBB9DB58164}" destId="{7D803E74-F2CE-42B3-9D64-9F12B53512D2}" srcOrd="19" destOrd="0" presId="urn:microsoft.com/office/officeart/2005/8/layout/cycle5"/>
    <dgm:cxn modelId="{DE359A12-F568-4080-A6F0-62A2533CD6E8}" type="presParOf" srcId="{C73DA88A-AE0F-46B5-A734-4BBB9DB58164}" destId="{B8996FBC-C8E5-4876-BE41-9E863E2BC097}" srcOrd="20" destOrd="0" presId="urn:microsoft.com/office/officeart/2005/8/layout/cycle5"/>
    <dgm:cxn modelId="{C330C87A-98CA-4C5B-BF83-215D3722D597}" type="presParOf" srcId="{C73DA88A-AE0F-46B5-A734-4BBB9DB58164}" destId="{B70FD9D7-CC15-4BF5-90CF-8E1638BF8D56}" srcOrd="21" destOrd="0" presId="urn:microsoft.com/office/officeart/2005/8/layout/cycle5"/>
    <dgm:cxn modelId="{B865437A-0910-4209-82F8-BBEA97D99327}" type="presParOf" srcId="{C73DA88A-AE0F-46B5-A734-4BBB9DB58164}" destId="{7D6029BA-BEA4-4364-A784-66487816F80D}" srcOrd="22" destOrd="0" presId="urn:microsoft.com/office/officeart/2005/8/layout/cycle5"/>
    <dgm:cxn modelId="{552CF863-C9E7-4C3E-8BAC-3A3BC8309C65}" type="presParOf" srcId="{C73DA88A-AE0F-46B5-A734-4BBB9DB58164}" destId="{07A386CE-7AC5-4550-A3DC-8C96F84425BA}" srcOrd="23"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89E79-0D10-455D-85AD-05DFFB3C54C2}">
      <dsp:nvSpPr>
        <dsp:cNvPr id="0" name=""/>
        <dsp:cNvSpPr/>
      </dsp:nvSpPr>
      <dsp:spPr>
        <a:xfrm>
          <a:off x="4044998" y="-232754"/>
          <a:ext cx="1651531" cy="121406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1. Planning and Analysis</a:t>
          </a:r>
        </a:p>
      </dsp:txBody>
      <dsp:txXfrm>
        <a:off x="4104264" y="-173488"/>
        <a:ext cx="1532999" cy="1095529"/>
      </dsp:txXfrm>
    </dsp:sp>
    <dsp:sp modelId="{B3C1307C-9E04-4648-8834-71608FC0612D}">
      <dsp:nvSpPr>
        <dsp:cNvPr id="0" name=""/>
        <dsp:cNvSpPr/>
      </dsp:nvSpPr>
      <dsp:spPr>
        <a:xfrm>
          <a:off x="3684550" y="449721"/>
          <a:ext cx="5136199" cy="5136199"/>
        </a:xfrm>
        <a:custGeom>
          <a:avLst/>
          <a:gdLst/>
          <a:ahLst/>
          <a:cxnLst/>
          <a:rect l="0" t="0" r="0" b="0"/>
          <a:pathLst>
            <a:path>
              <a:moveTo>
                <a:pt x="2190961" y="27843"/>
              </a:moveTo>
              <a:arcTo wR="2568099" hR="2568099" stAng="15693317" swAng="737585"/>
            </a:path>
          </a:pathLst>
        </a:custGeom>
        <a:noFill/>
        <a:ln w="1905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2C26EB47-8373-43DC-AF73-8940D741DF8C}">
      <dsp:nvSpPr>
        <dsp:cNvPr id="0" name=""/>
        <dsp:cNvSpPr/>
      </dsp:nvSpPr>
      <dsp:spPr>
        <a:xfrm>
          <a:off x="6419735" y="474156"/>
          <a:ext cx="1651531" cy="1214061"/>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2. Design Process</a:t>
          </a:r>
        </a:p>
      </dsp:txBody>
      <dsp:txXfrm>
        <a:off x="6479001" y="533422"/>
        <a:ext cx="1532999" cy="1095529"/>
      </dsp:txXfrm>
    </dsp:sp>
    <dsp:sp modelId="{4CCFBAAD-108F-4ED2-8962-A2624A0103B0}">
      <dsp:nvSpPr>
        <dsp:cNvPr id="0" name=""/>
        <dsp:cNvSpPr/>
      </dsp:nvSpPr>
      <dsp:spPr>
        <a:xfrm>
          <a:off x="3713019" y="1314672"/>
          <a:ext cx="5136199" cy="5136199"/>
        </a:xfrm>
        <a:custGeom>
          <a:avLst/>
          <a:gdLst/>
          <a:ahLst/>
          <a:cxnLst/>
          <a:rect l="0" t="0" r="0" b="0"/>
          <a:pathLst>
            <a:path>
              <a:moveTo>
                <a:pt x="4049448" y="470305"/>
              </a:moveTo>
              <a:arcTo wR="2568099" hR="2568099" stAng="18313660" swAng="714554"/>
            </a:path>
          </a:pathLst>
        </a:custGeom>
        <a:noFill/>
        <a:ln w="1905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77AC00D8-06E6-4CFE-A14A-DD907C043A00}">
      <dsp:nvSpPr>
        <dsp:cNvPr id="0" name=""/>
        <dsp:cNvSpPr/>
      </dsp:nvSpPr>
      <dsp:spPr>
        <a:xfrm>
          <a:off x="7518442" y="2269191"/>
          <a:ext cx="1651531" cy="1214061"/>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3. Website Shell build</a:t>
          </a:r>
        </a:p>
      </dsp:txBody>
      <dsp:txXfrm>
        <a:off x="7577708" y="2328457"/>
        <a:ext cx="1532999" cy="1095529"/>
      </dsp:txXfrm>
    </dsp:sp>
    <dsp:sp modelId="{ED4BB521-BBE3-48B3-A78D-EF64CF57669D}">
      <dsp:nvSpPr>
        <dsp:cNvPr id="0" name=""/>
        <dsp:cNvSpPr/>
      </dsp:nvSpPr>
      <dsp:spPr>
        <a:xfrm>
          <a:off x="3724867" y="-683913"/>
          <a:ext cx="5136199" cy="5136199"/>
        </a:xfrm>
        <a:custGeom>
          <a:avLst/>
          <a:gdLst/>
          <a:ahLst/>
          <a:cxnLst/>
          <a:rect l="0" t="0" r="0" b="0"/>
          <a:pathLst>
            <a:path>
              <a:moveTo>
                <a:pt x="4467413" y="4296609"/>
              </a:moveTo>
              <a:arcTo wR="2568099" hR="2568099" stAng="2538264" swAng="688069"/>
            </a:path>
          </a:pathLst>
        </a:custGeom>
        <a:noFill/>
        <a:ln w="1905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827C1BB8-92DE-432B-971D-C921D4DB7726}">
      <dsp:nvSpPr>
        <dsp:cNvPr id="0" name=""/>
        <dsp:cNvSpPr/>
      </dsp:nvSpPr>
      <dsp:spPr>
        <a:xfrm>
          <a:off x="6519326" y="4051678"/>
          <a:ext cx="1651531" cy="1214061"/>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4. Content Creation</a:t>
          </a:r>
        </a:p>
      </dsp:txBody>
      <dsp:txXfrm>
        <a:off x="6578592" y="4110944"/>
        <a:ext cx="1532999" cy="1095529"/>
      </dsp:txXfrm>
    </dsp:sp>
    <dsp:sp modelId="{154C06CB-BE84-439A-AC82-19B9E6BC32F3}">
      <dsp:nvSpPr>
        <dsp:cNvPr id="0" name=""/>
        <dsp:cNvSpPr/>
      </dsp:nvSpPr>
      <dsp:spPr>
        <a:xfrm>
          <a:off x="3425223" y="255101"/>
          <a:ext cx="5136199" cy="5136199"/>
        </a:xfrm>
        <a:custGeom>
          <a:avLst/>
          <a:gdLst/>
          <a:ahLst/>
          <a:cxnLst/>
          <a:rect l="0" t="0" r="0" b="0"/>
          <a:pathLst>
            <a:path>
              <a:moveTo>
                <a:pt x="3150294" y="5069337"/>
              </a:moveTo>
              <a:arcTo wR="2568099" hR="2568099" stAng="4613820" swAng="891114"/>
            </a:path>
          </a:pathLst>
        </a:custGeom>
        <a:noFill/>
        <a:ln w="1905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9036084F-F8F5-4580-9791-B6807BFFEFAA}">
      <dsp:nvSpPr>
        <dsp:cNvPr id="0" name=""/>
        <dsp:cNvSpPr/>
      </dsp:nvSpPr>
      <dsp:spPr>
        <a:xfrm>
          <a:off x="4044998" y="4903445"/>
          <a:ext cx="1651531" cy="1214061"/>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5. Navigation Flow</a:t>
          </a:r>
        </a:p>
      </dsp:txBody>
      <dsp:txXfrm>
        <a:off x="4104264" y="4962711"/>
        <a:ext cx="1532999" cy="1095529"/>
      </dsp:txXfrm>
    </dsp:sp>
    <dsp:sp modelId="{92E6A1CE-3EAD-4125-B071-F1865B830864}">
      <dsp:nvSpPr>
        <dsp:cNvPr id="0" name=""/>
        <dsp:cNvSpPr/>
      </dsp:nvSpPr>
      <dsp:spPr>
        <a:xfrm>
          <a:off x="1258478" y="247198"/>
          <a:ext cx="5136199" cy="5136199"/>
        </a:xfrm>
        <a:custGeom>
          <a:avLst/>
          <a:gdLst/>
          <a:ahLst/>
          <a:cxnLst/>
          <a:rect l="0" t="0" r="0" b="0"/>
          <a:pathLst>
            <a:path>
              <a:moveTo>
                <a:pt x="2646925" y="5134989"/>
              </a:moveTo>
              <a:arcTo wR="2568099" hR="2568099" stAng="5294465" swAng="564525"/>
            </a:path>
          </a:pathLst>
        </a:custGeom>
        <a:noFill/>
        <a:ln w="1905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5B9EFC72-9BD9-4176-9C95-C7BF7F72F983}">
      <dsp:nvSpPr>
        <dsp:cNvPr id="0" name=""/>
        <dsp:cNvSpPr/>
      </dsp:nvSpPr>
      <dsp:spPr>
        <a:xfrm>
          <a:off x="1839789" y="4124101"/>
          <a:ext cx="1651531" cy="121406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6. Testing</a:t>
          </a:r>
        </a:p>
      </dsp:txBody>
      <dsp:txXfrm>
        <a:off x="1899055" y="4183367"/>
        <a:ext cx="1532999" cy="1095529"/>
      </dsp:txXfrm>
    </dsp:sp>
    <dsp:sp modelId="{8C8110AB-A42D-4EA6-8573-201E7C9CCB48}">
      <dsp:nvSpPr>
        <dsp:cNvPr id="0" name=""/>
        <dsp:cNvSpPr/>
      </dsp:nvSpPr>
      <dsp:spPr>
        <a:xfrm>
          <a:off x="504457" y="-889604"/>
          <a:ext cx="5136199" cy="5136199"/>
        </a:xfrm>
        <a:custGeom>
          <a:avLst/>
          <a:gdLst/>
          <a:ahLst/>
          <a:cxnLst/>
          <a:rect l="0" t="0" r="0" b="0"/>
          <a:pathLst>
            <a:path>
              <a:moveTo>
                <a:pt x="1555130" y="4927979"/>
              </a:moveTo>
              <a:arcTo wR="2568099" hR="2568099" stAng="6793875" swAng="999375"/>
            </a:path>
          </a:pathLst>
        </a:custGeom>
        <a:noFill/>
        <a:ln w="1905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613C9CBD-FBEC-4D88-B9D7-24EE33AC1DAE}">
      <dsp:nvSpPr>
        <dsp:cNvPr id="0" name=""/>
        <dsp:cNvSpPr/>
      </dsp:nvSpPr>
      <dsp:spPr>
        <a:xfrm>
          <a:off x="380248" y="2269195"/>
          <a:ext cx="1651531" cy="1214061"/>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7. Launch</a:t>
          </a:r>
        </a:p>
      </dsp:txBody>
      <dsp:txXfrm>
        <a:off x="439514" y="2328461"/>
        <a:ext cx="1532999" cy="1095529"/>
      </dsp:txXfrm>
    </dsp:sp>
    <dsp:sp modelId="{B8996FBC-C8E5-4876-BE41-9E863E2BC097}">
      <dsp:nvSpPr>
        <dsp:cNvPr id="0" name=""/>
        <dsp:cNvSpPr/>
      </dsp:nvSpPr>
      <dsp:spPr>
        <a:xfrm>
          <a:off x="524125" y="1508437"/>
          <a:ext cx="5136199" cy="5136199"/>
        </a:xfrm>
        <a:custGeom>
          <a:avLst/>
          <a:gdLst/>
          <a:ahLst/>
          <a:cxnLst/>
          <a:rect l="0" t="0" r="0" b="0"/>
          <a:pathLst>
            <a:path>
              <a:moveTo>
                <a:pt x="887501" y="626264"/>
              </a:moveTo>
              <a:arcTo wR="2568099" hR="2568099" stAng="13747489" swAng="799290"/>
            </a:path>
          </a:pathLst>
        </a:custGeom>
        <a:noFill/>
        <a:ln w="28575"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B70FD9D7-CC15-4BF5-90CF-8E1638BF8D56}">
      <dsp:nvSpPr>
        <dsp:cNvPr id="0" name=""/>
        <dsp:cNvSpPr/>
      </dsp:nvSpPr>
      <dsp:spPr>
        <a:xfrm>
          <a:off x="1612359" y="501318"/>
          <a:ext cx="1651531" cy="1214061"/>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8. Search Engine and Design Optimization</a:t>
          </a:r>
        </a:p>
      </dsp:txBody>
      <dsp:txXfrm>
        <a:off x="1671625" y="560584"/>
        <a:ext cx="1532999" cy="1095529"/>
      </dsp:txXfrm>
    </dsp:sp>
    <dsp:sp modelId="{07A386CE-7AC5-4550-A3DC-8C96F84425BA}">
      <dsp:nvSpPr>
        <dsp:cNvPr id="0" name=""/>
        <dsp:cNvSpPr/>
      </dsp:nvSpPr>
      <dsp:spPr>
        <a:xfrm>
          <a:off x="954777" y="457022"/>
          <a:ext cx="5136199" cy="5136199"/>
        </a:xfrm>
        <a:custGeom>
          <a:avLst/>
          <a:gdLst/>
          <a:ahLst/>
          <a:cxnLst/>
          <a:rect l="0" t="0" r="0" b="0"/>
          <a:pathLst>
            <a:path>
              <a:moveTo>
                <a:pt x="2290390" y="15059"/>
              </a:moveTo>
              <a:arcTo wR="2568099" hR="2568099" stAng="15827521" swAng="809368"/>
            </a:path>
          </a:pathLst>
        </a:custGeom>
        <a:noFill/>
        <a:ln w="1905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560211-218B-4C3B-8E05-13764E5C4568}"/>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A72231EB-E695-4FDE-B9A9-2C7462E87B34}"/>
              </a:ext>
            </a:extLst>
          </p:cNvPr>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C60C62FB-5AA3-4C49-B90A-230F0CFA2DBE}" type="datetimeFigureOut">
              <a:rPr lang="en-GB" smtClean="0"/>
              <a:t>05/03/2021</a:t>
            </a:fld>
            <a:endParaRPr lang="en-GB"/>
          </a:p>
        </p:txBody>
      </p:sp>
      <p:sp>
        <p:nvSpPr>
          <p:cNvPr id="4" name="Footer Placeholder 3">
            <a:extLst>
              <a:ext uri="{FF2B5EF4-FFF2-40B4-BE49-F238E27FC236}">
                <a16:creationId xmlns:a16="http://schemas.microsoft.com/office/drawing/2014/main" id="{DAF0897A-D557-4C71-878D-E32A61E12C09}"/>
              </a:ext>
            </a:extLst>
          </p:cNvPr>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FAE1A87-E9C1-47D7-9822-9BC868A9337F}"/>
              </a:ext>
            </a:extLst>
          </p:cNvPr>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E68EE27B-6452-4666-92AF-836AF0EAC8F3}" type="slidenum">
              <a:rPr lang="en-GB" smtClean="0"/>
              <a:t>‹#›</a:t>
            </a:fld>
            <a:endParaRPr lang="en-GB"/>
          </a:p>
        </p:txBody>
      </p:sp>
    </p:spTree>
    <p:extLst>
      <p:ext uri="{BB962C8B-B14F-4D97-AF65-F5344CB8AC3E}">
        <p14:creationId xmlns:p14="http://schemas.microsoft.com/office/powerpoint/2010/main" val="2051183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46399" cy="496887"/>
          </a:xfrm>
          <a:prstGeom prst="rect">
            <a:avLst/>
          </a:prstGeom>
          <a:noFill/>
          <a:ln>
            <a:noFill/>
          </a:ln>
        </p:spPr>
        <p:txBody>
          <a:bodyPr lIns="91425" tIns="91425" rIns="91425" bIns="91425" anchor="t" anchorCtr="0"/>
          <a:lstStyle>
            <a:lvl1pPr marL="0" marR="0" indent="0" algn="l" rtl="0">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 name="Shape 3"/>
          <p:cNvSpPr txBox="1">
            <a:spLocks noGrp="1"/>
          </p:cNvSpPr>
          <p:nvPr>
            <p:ph type="dt" idx="10"/>
          </p:nvPr>
        </p:nvSpPr>
        <p:spPr>
          <a:xfrm>
            <a:off x="3849687" y="0"/>
            <a:ext cx="2946399" cy="496887"/>
          </a:xfrm>
          <a:prstGeom prst="rect">
            <a:avLst/>
          </a:prstGeom>
          <a:noFill/>
          <a:ln>
            <a:noFill/>
          </a:ln>
        </p:spPr>
        <p:txBody>
          <a:bodyPr lIns="91425" tIns="91425" rIns="91425" bIns="91425" anchor="t" anchorCtr="0"/>
          <a:lstStyle>
            <a:lvl1pPr marL="0" marR="0" indent="0" algn="r" rtl="0">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4" name="Shape 4"/>
          <p:cNvSpPr>
            <a:spLocks noGrp="1" noRot="1" noChangeAspect="1"/>
          </p:cNvSpPr>
          <p:nvPr>
            <p:ph type="sldImg" idx="3"/>
          </p:nvPr>
        </p:nvSpPr>
        <p:spPr>
          <a:xfrm>
            <a:off x="915987" y="744537"/>
            <a:ext cx="4965700" cy="3722686"/>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 name="Shape 5"/>
          <p:cNvSpPr txBox="1">
            <a:spLocks noGrp="1"/>
          </p:cNvSpPr>
          <p:nvPr>
            <p:ph type="body" idx="1"/>
          </p:nvPr>
        </p:nvSpPr>
        <p:spPr>
          <a:xfrm>
            <a:off x="679450" y="4714875"/>
            <a:ext cx="5438774" cy="4467224"/>
          </a:xfrm>
          <a:prstGeom prst="rect">
            <a:avLst/>
          </a:prstGeom>
          <a:noFill/>
          <a:ln>
            <a:noFill/>
          </a:ln>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6" name="Shape 6"/>
          <p:cNvSpPr txBox="1">
            <a:spLocks noGrp="1"/>
          </p:cNvSpPr>
          <p:nvPr>
            <p:ph type="ftr" idx="11"/>
          </p:nvPr>
        </p:nvSpPr>
        <p:spPr>
          <a:xfrm>
            <a:off x="0" y="9428163"/>
            <a:ext cx="2946399" cy="496886"/>
          </a:xfrm>
          <a:prstGeom prst="rect">
            <a:avLst/>
          </a:prstGeom>
          <a:noFill/>
          <a:ln>
            <a:noFill/>
          </a:ln>
        </p:spPr>
        <p:txBody>
          <a:bodyPr lIns="91425" tIns="91425" rIns="91425" bIns="91425" anchor="b" anchorCtr="0"/>
          <a:lstStyle>
            <a:lvl1pPr marL="0" marR="0" indent="0" algn="l" rtl="0">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7" name="Shape 7"/>
          <p:cNvSpPr txBox="1">
            <a:spLocks noGrp="1"/>
          </p:cNvSpPr>
          <p:nvPr>
            <p:ph type="sldNum" idx="12"/>
          </p:nvPr>
        </p:nvSpPr>
        <p:spPr>
          <a:xfrm>
            <a:off x="3849687" y="9428163"/>
            <a:ext cx="2946399" cy="496886"/>
          </a:xfrm>
          <a:prstGeom prst="rect">
            <a:avLst/>
          </a:prstGeom>
          <a:noFill/>
          <a:ln>
            <a:noFill/>
          </a:ln>
        </p:spPr>
        <p:txBody>
          <a:bodyPr lIns="91425" tIns="91425" rIns="91425" bIns="91425" anchor="b" anchorCtr="0">
            <a:noAutofit/>
          </a:bodyPr>
          <a:lstStyle/>
          <a:p>
            <a:pPr marL="0" marR="0" lvl="0" indent="0" algn="r" rtl="0">
              <a:spcBef>
                <a:spcPts val="0"/>
              </a:spcBef>
            </a:pPr>
            <a:endParaRPr/>
          </a:p>
          <a:p>
            <a:pPr marL="0" marR="0" lvl="1" indent="0" algn="l" rtl="0">
              <a:spcBef>
                <a:spcPts val="0"/>
              </a:spcBef>
            </a:pPr>
            <a:endParaRPr/>
          </a:p>
          <a:p>
            <a:pPr marL="0" marR="0" lvl="2" indent="0" algn="l" rtl="0">
              <a:spcBef>
                <a:spcPts val="0"/>
              </a:spcBef>
            </a:pPr>
            <a:endParaRPr/>
          </a:p>
          <a:p>
            <a:pPr marL="0" marR="0" lvl="3" indent="0" algn="l" rtl="0">
              <a:spcBef>
                <a:spcPts val="0"/>
              </a:spcBef>
            </a:pPr>
            <a:endParaRPr/>
          </a:p>
          <a:p>
            <a:pPr marL="0" marR="0" lvl="4" indent="0" algn="l" rtl="0">
              <a:spcBef>
                <a:spcPts val="0"/>
              </a:spcBef>
            </a:pPr>
            <a:endParaRPr/>
          </a:p>
          <a:p>
            <a:pPr marL="0" marR="0" lvl="5" indent="0" algn="l" rtl="0">
              <a:spcBef>
                <a:spcPts val="0"/>
              </a:spcBef>
            </a:pPr>
            <a:endParaRPr/>
          </a:p>
          <a:p>
            <a:pPr marL="0" marR="0" lvl="6" indent="0" algn="l" rtl="0">
              <a:spcBef>
                <a:spcPts val="0"/>
              </a:spcBef>
            </a:pPr>
            <a:endParaRPr/>
          </a:p>
          <a:p>
            <a:pPr marL="0" marR="0" lvl="7" indent="0" algn="l" rtl="0">
              <a:spcBef>
                <a:spcPts val="0"/>
              </a:spcBef>
            </a:pPr>
            <a:endParaRPr/>
          </a:p>
          <a:p>
            <a:pPr marL="0" marR="0" lvl="8" indent="0" algn="l" rtl="0">
              <a:spcBef>
                <a:spcPts val="0"/>
              </a:spcBef>
            </a:pPr>
            <a:endParaRPr/>
          </a:p>
        </p:txBody>
      </p:sp>
    </p:spTree>
    <p:extLst>
      <p:ext uri="{BB962C8B-B14F-4D97-AF65-F5344CB8AC3E}">
        <p14:creationId xmlns:p14="http://schemas.microsoft.com/office/powerpoint/2010/main" val="331680395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en-GB" dirty="0"/>
              <a:t>Source: http://www.jamboreeconsult.com/web-development-services/ </a:t>
            </a:r>
          </a:p>
        </p:txBody>
      </p:sp>
      <p:sp>
        <p:nvSpPr>
          <p:cNvPr id="4" name="Slide Number Placeholder 3"/>
          <p:cNvSpPr>
            <a:spLocks noGrp="1"/>
          </p:cNvSpPr>
          <p:nvPr>
            <p:ph type="sldNum" idx="10"/>
          </p:nvPr>
        </p:nvSpPr>
        <p:spPr/>
        <p:txBody>
          <a:bodyPr/>
          <a:lstStyle/>
          <a:p>
            <a:pPr marL="0" marR="0" lvl="0" indent="0" algn="r" rtl="0">
              <a:spcBef>
                <a:spcPts val="0"/>
              </a:spcBef>
            </a:pPr>
            <a:endParaRPr lang="en-GB"/>
          </a:p>
          <a:p>
            <a:pPr marL="0" marR="0" lvl="1" indent="0" algn="l" rtl="0">
              <a:spcBef>
                <a:spcPts val="0"/>
              </a:spcBef>
            </a:pPr>
            <a:endParaRPr lang="en-GB"/>
          </a:p>
          <a:p>
            <a:pPr marL="0" marR="0" lvl="2" indent="0" algn="l" rtl="0">
              <a:spcBef>
                <a:spcPts val="0"/>
              </a:spcBef>
            </a:pPr>
            <a:endParaRPr lang="en-GB"/>
          </a:p>
          <a:p>
            <a:pPr marL="0" marR="0" lvl="3" indent="0" algn="l" rtl="0">
              <a:spcBef>
                <a:spcPts val="0"/>
              </a:spcBef>
            </a:pPr>
            <a:endParaRPr lang="en-GB"/>
          </a:p>
          <a:p>
            <a:pPr marL="0" marR="0" lvl="4" indent="0" algn="l" rtl="0">
              <a:spcBef>
                <a:spcPts val="0"/>
              </a:spcBef>
            </a:pPr>
            <a:endParaRPr lang="en-GB"/>
          </a:p>
          <a:p>
            <a:pPr marL="0" marR="0" lvl="5" indent="0" algn="l" rtl="0">
              <a:spcBef>
                <a:spcPts val="0"/>
              </a:spcBef>
            </a:pPr>
            <a:endParaRPr lang="en-GB"/>
          </a:p>
          <a:p>
            <a:pPr marL="0" marR="0" lvl="6" indent="0" algn="l" rtl="0">
              <a:spcBef>
                <a:spcPts val="0"/>
              </a:spcBef>
            </a:pPr>
            <a:endParaRPr lang="en-GB"/>
          </a:p>
          <a:p>
            <a:pPr marL="0" marR="0" lvl="7" indent="0" algn="l" rtl="0">
              <a:spcBef>
                <a:spcPts val="0"/>
              </a:spcBef>
            </a:pPr>
            <a:endParaRPr lang="en-GB"/>
          </a:p>
          <a:p>
            <a:pPr marL="0" marR="0" lvl="8" indent="0" algn="l" rtl="0">
              <a:spcBef>
                <a:spcPts val="0"/>
              </a:spcBef>
            </a:pPr>
            <a:endParaRPr lang="en-GB"/>
          </a:p>
        </p:txBody>
      </p:sp>
    </p:spTree>
    <p:extLst>
      <p:ext uri="{BB962C8B-B14F-4D97-AF65-F5344CB8AC3E}">
        <p14:creationId xmlns:p14="http://schemas.microsoft.com/office/powerpoint/2010/main" val="3101523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txBox="1">
            <a:spLocks noGrp="1"/>
          </p:cNvSpPr>
          <p:nvPr>
            <p:ph type="body" idx="1"/>
          </p:nvPr>
        </p:nvSpPr>
        <p:spPr>
          <a:xfrm>
            <a:off x="679450" y="4714875"/>
            <a:ext cx="5438774" cy="4467224"/>
          </a:xfrm>
          <a:prstGeom prst="rect">
            <a:avLst/>
          </a:prstGeom>
        </p:spPr>
        <p:txBody>
          <a:bodyPr lIns="91425" tIns="91425" rIns="91425" bIns="91425" anchor="ctr" anchorCtr="0">
            <a:noAutofit/>
          </a:bodyPr>
          <a:lstStyle/>
          <a:p>
            <a:pPr>
              <a:spcBef>
                <a:spcPts val="0"/>
              </a:spcBef>
              <a:buNone/>
            </a:pPr>
            <a:endParaRPr/>
          </a:p>
        </p:txBody>
      </p:sp>
      <p:sp>
        <p:nvSpPr>
          <p:cNvPr id="144" name="Shape 144"/>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776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1" name="Shape 151"/>
          <p:cNvSpPr txBox="1">
            <a:spLocks noGrp="1"/>
          </p:cNvSpPr>
          <p:nvPr>
            <p:ph type="body" idx="1"/>
          </p:nvPr>
        </p:nvSpPr>
        <p:spPr>
          <a:xfrm>
            <a:off x="679450" y="4714875"/>
            <a:ext cx="5438699" cy="4467299"/>
          </a:xfrm>
          <a:prstGeom prst="rect">
            <a:avLst/>
          </a:prstGeom>
        </p:spPr>
        <p:txBody>
          <a:bodyPr lIns="91425" tIns="91425" rIns="91425" bIns="91425" anchor="ctr" anchorCtr="0">
            <a:noAutofit/>
          </a:bodyPr>
          <a:lstStyle/>
          <a:p>
            <a:pPr>
              <a:spcBef>
                <a:spcPts val="0"/>
              </a:spcBef>
              <a:buNone/>
            </a:pPr>
            <a:endParaRPr/>
          </a:p>
        </p:txBody>
      </p:sp>
      <p:sp>
        <p:nvSpPr>
          <p:cNvPr id="152" name="Shape 152"/>
          <p:cNvSpPr txBox="1">
            <a:spLocks noGrp="1"/>
          </p:cNvSpPr>
          <p:nvPr>
            <p:ph type="sldNum" idx="12"/>
          </p:nvPr>
        </p:nvSpPr>
        <p:spPr>
          <a:xfrm>
            <a:off x="3849687" y="9428163"/>
            <a:ext cx="2946300" cy="496800"/>
          </a:xfrm>
          <a:prstGeom prst="rect">
            <a:avLst/>
          </a:prstGeom>
        </p:spPr>
        <p:txBody>
          <a:bodyPr lIns="91425" tIns="91425" rIns="91425" bIns="91425" anchor="b" anchorCtr="0">
            <a:noAutofit/>
          </a:bodyPr>
          <a:lstStyle/>
          <a:p>
            <a:pPr lvl="0" rtl="0">
              <a:spcBef>
                <a:spcPts val="0"/>
              </a:spcBef>
              <a:buClr>
                <a:srgbClr val="000000"/>
              </a:buClr>
              <a:buFont typeface="Arial"/>
              <a:buNone/>
            </a:pPr>
            <a:endParaRPr/>
          </a:p>
          <a:p>
            <a:pPr lvl="1" rtl="0">
              <a:spcBef>
                <a:spcPts val="0"/>
              </a:spcBef>
              <a:buClr>
                <a:srgbClr val="000000"/>
              </a:buClr>
              <a:buFont typeface="Arial"/>
              <a:buNone/>
            </a:pPr>
            <a:endParaRPr/>
          </a:p>
          <a:p>
            <a:pPr lvl="2" rtl="0">
              <a:spcBef>
                <a:spcPts val="0"/>
              </a:spcBef>
              <a:buClr>
                <a:srgbClr val="000000"/>
              </a:buClr>
              <a:buFont typeface="Arial"/>
              <a:buNone/>
            </a:pPr>
            <a:endParaRPr/>
          </a:p>
          <a:p>
            <a:pPr lvl="3" rtl="0">
              <a:spcBef>
                <a:spcPts val="0"/>
              </a:spcBef>
              <a:buClr>
                <a:srgbClr val="000000"/>
              </a:buClr>
              <a:buFont typeface="Arial"/>
              <a:buNone/>
            </a:pPr>
            <a:endParaRPr/>
          </a:p>
          <a:p>
            <a:pPr lvl="4" rtl="0">
              <a:spcBef>
                <a:spcPts val="0"/>
              </a:spcBef>
              <a:buClr>
                <a:srgbClr val="000000"/>
              </a:buClr>
              <a:buFont typeface="Arial"/>
              <a:buNone/>
            </a:pPr>
            <a:endParaRPr/>
          </a:p>
          <a:p>
            <a:pPr lvl="5" rtl="0">
              <a:spcBef>
                <a:spcPts val="0"/>
              </a:spcBef>
              <a:buClr>
                <a:srgbClr val="000000"/>
              </a:buClr>
              <a:buFont typeface="Arial"/>
              <a:buNone/>
            </a:pPr>
            <a:endParaRPr/>
          </a:p>
          <a:p>
            <a:pPr lvl="6" rtl="0">
              <a:spcBef>
                <a:spcPts val="0"/>
              </a:spcBef>
              <a:buClr>
                <a:srgbClr val="000000"/>
              </a:buClr>
              <a:buFont typeface="Arial"/>
              <a:buNone/>
            </a:pPr>
            <a:endParaRPr/>
          </a:p>
          <a:p>
            <a:pPr lvl="7" rtl="0">
              <a:spcBef>
                <a:spcPts val="0"/>
              </a:spcBef>
              <a:buClr>
                <a:srgbClr val="000000"/>
              </a:buClr>
              <a:buFont typeface="Arial"/>
              <a:buNone/>
            </a:pPr>
            <a:endParaRPr/>
          </a:p>
          <a:p>
            <a:pPr lvl="8">
              <a:spcBef>
                <a:spcPts val="0"/>
              </a:spcBef>
              <a:buClr>
                <a:srgbClr val="000000"/>
              </a:buClr>
              <a:buFont typeface="Arial"/>
              <a:buNone/>
            </a:pPr>
            <a:endParaRPr/>
          </a:p>
        </p:txBody>
      </p:sp>
    </p:spTree>
    <p:extLst>
      <p:ext uri="{BB962C8B-B14F-4D97-AF65-F5344CB8AC3E}">
        <p14:creationId xmlns:p14="http://schemas.microsoft.com/office/powerpoint/2010/main" val="3869535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6" name="Shape 166"/>
          <p:cNvSpPr txBox="1">
            <a:spLocks noGrp="1"/>
          </p:cNvSpPr>
          <p:nvPr>
            <p:ph type="body" idx="1"/>
          </p:nvPr>
        </p:nvSpPr>
        <p:spPr>
          <a:xfrm>
            <a:off x="679450" y="4714875"/>
            <a:ext cx="5438699" cy="4467299"/>
          </a:xfrm>
          <a:prstGeom prst="rect">
            <a:avLst/>
          </a:prstGeom>
        </p:spPr>
        <p:txBody>
          <a:bodyPr lIns="91425" tIns="91425" rIns="91425" bIns="91425" anchor="ctr" anchorCtr="0">
            <a:noAutofit/>
          </a:bodyPr>
          <a:lstStyle/>
          <a:p>
            <a:pPr>
              <a:spcBef>
                <a:spcPts val="0"/>
              </a:spcBef>
              <a:buNone/>
            </a:pPr>
            <a:endParaRPr/>
          </a:p>
        </p:txBody>
      </p:sp>
      <p:sp>
        <p:nvSpPr>
          <p:cNvPr id="167" name="Shape 167"/>
          <p:cNvSpPr txBox="1">
            <a:spLocks noGrp="1"/>
          </p:cNvSpPr>
          <p:nvPr>
            <p:ph type="sldNum" idx="12"/>
          </p:nvPr>
        </p:nvSpPr>
        <p:spPr>
          <a:xfrm>
            <a:off x="3849687" y="9428163"/>
            <a:ext cx="2946300" cy="496800"/>
          </a:xfrm>
          <a:prstGeom prst="rect">
            <a:avLst/>
          </a:prstGeom>
        </p:spPr>
        <p:txBody>
          <a:bodyPr lIns="91425" tIns="91425" rIns="91425" bIns="91425" anchor="b" anchorCtr="0">
            <a:noAutofit/>
          </a:bodyPr>
          <a:lstStyle/>
          <a:p>
            <a:pPr lvl="0" rtl="0">
              <a:spcBef>
                <a:spcPts val="0"/>
              </a:spcBef>
              <a:buClr>
                <a:srgbClr val="000000"/>
              </a:buClr>
              <a:buFont typeface="Arial"/>
              <a:buNone/>
            </a:pPr>
            <a:endParaRPr/>
          </a:p>
          <a:p>
            <a:pPr lvl="1" rtl="0">
              <a:spcBef>
                <a:spcPts val="0"/>
              </a:spcBef>
              <a:buClr>
                <a:srgbClr val="000000"/>
              </a:buClr>
              <a:buFont typeface="Arial"/>
              <a:buNone/>
            </a:pPr>
            <a:endParaRPr/>
          </a:p>
          <a:p>
            <a:pPr lvl="2" rtl="0">
              <a:spcBef>
                <a:spcPts val="0"/>
              </a:spcBef>
              <a:buClr>
                <a:srgbClr val="000000"/>
              </a:buClr>
              <a:buFont typeface="Arial"/>
              <a:buNone/>
            </a:pPr>
            <a:endParaRPr/>
          </a:p>
          <a:p>
            <a:pPr lvl="3" rtl="0">
              <a:spcBef>
                <a:spcPts val="0"/>
              </a:spcBef>
              <a:buClr>
                <a:srgbClr val="000000"/>
              </a:buClr>
              <a:buFont typeface="Arial"/>
              <a:buNone/>
            </a:pPr>
            <a:endParaRPr/>
          </a:p>
          <a:p>
            <a:pPr lvl="4" rtl="0">
              <a:spcBef>
                <a:spcPts val="0"/>
              </a:spcBef>
              <a:buClr>
                <a:srgbClr val="000000"/>
              </a:buClr>
              <a:buFont typeface="Arial"/>
              <a:buNone/>
            </a:pPr>
            <a:endParaRPr/>
          </a:p>
          <a:p>
            <a:pPr lvl="5" rtl="0">
              <a:spcBef>
                <a:spcPts val="0"/>
              </a:spcBef>
              <a:buClr>
                <a:srgbClr val="000000"/>
              </a:buClr>
              <a:buFont typeface="Arial"/>
              <a:buNone/>
            </a:pPr>
            <a:endParaRPr/>
          </a:p>
          <a:p>
            <a:pPr lvl="6" rtl="0">
              <a:spcBef>
                <a:spcPts val="0"/>
              </a:spcBef>
              <a:buClr>
                <a:srgbClr val="000000"/>
              </a:buClr>
              <a:buFont typeface="Arial"/>
              <a:buNone/>
            </a:pPr>
            <a:endParaRPr/>
          </a:p>
          <a:p>
            <a:pPr lvl="7" rtl="0">
              <a:spcBef>
                <a:spcPts val="0"/>
              </a:spcBef>
              <a:buClr>
                <a:srgbClr val="000000"/>
              </a:buClr>
              <a:buFont typeface="Arial"/>
              <a:buNone/>
            </a:pPr>
            <a:endParaRPr/>
          </a:p>
          <a:p>
            <a:pPr lvl="8">
              <a:spcBef>
                <a:spcPts val="0"/>
              </a:spcBef>
              <a:buClr>
                <a:srgbClr val="000000"/>
              </a:buClr>
              <a:buFont typeface="Arial"/>
              <a:buNone/>
            </a:pPr>
            <a:endParaRPr/>
          </a:p>
        </p:txBody>
      </p:sp>
    </p:spTree>
    <p:extLst>
      <p:ext uri="{BB962C8B-B14F-4D97-AF65-F5344CB8AC3E}">
        <p14:creationId xmlns:p14="http://schemas.microsoft.com/office/powerpoint/2010/main" val="888246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679450" y="4714875"/>
            <a:ext cx="5438699" cy="4467299"/>
          </a:xfrm>
          <a:prstGeom prst="rect">
            <a:avLst/>
          </a:prstGeom>
        </p:spPr>
        <p:txBody>
          <a:bodyPr lIns="91425" tIns="91425" rIns="91425" bIns="91425" anchor="ctr" anchorCtr="0">
            <a:noAutofit/>
          </a:bodyPr>
          <a:lstStyle/>
          <a:p>
            <a:pPr>
              <a:spcBef>
                <a:spcPts val="0"/>
              </a:spcBef>
              <a:buNone/>
            </a:pPr>
            <a:endParaRPr/>
          </a:p>
        </p:txBody>
      </p:sp>
      <p:sp>
        <p:nvSpPr>
          <p:cNvPr id="175" name="Shape 175"/>
          <p:cNvSpPr txBox="1">
            <a:spLocks noGrp="1"/>
          </p:cNvSpPr>
          <p:nvPr>
            <p:ph type="sldNum" idx="12"/>
          </p:nvPr>
        </p:nvSpPr>
        <p:spPr>
          <a:xfrm>
            <a:off x="3849687" y="9428163"/>
            <a:ext cx="2946300" cy="496800"/>
          </a:xfrm>
          <a:prstGeom prst="rect">
            <a:avLst/>
          </a:prstGeom>
        </p:spPr>
        <p:txBody>
          <a:bodyPr lIns="91425" tIns="91425" rIns="91425" bIns="91425" anchor="b" anchorCtr="0">
            <a:noAutofit/>
          </a:bodyPr>
          <a:lstStyle/>
          <a:p>
            <a:pPr lvl="0" rtl="0">
              <a:spcBef>
                <a:spcPts val="0"/>
              </a:spcBef>
              <a:buClr>
                <a:srgbClr val="000000"/>
              </a:buClr>
              <a:buFont typeface="Arial"/>
              <a:buNone/>
            </a:pPr>
            <a:endParaRPr/>
          </a:p>
          <a:p>
            <a:pPr lvl="1" rtl="0">
              <a:spcBef>
                <a:spcPts val="0"/>
              </a:spcBef>
              <a:buClr>
                <a:srgbClr val="000000"/>
              </a:buClr>
              <a:buFont typeface="Arial"/>
              <a:buNone/>
            </a:pPr>
            <a:endParaRPr/>
          </a:p>
          <a:p>
            <a:pPr lvl="2" rtl="0">
              <a:spcBef>
                <a:spcPts val="0"/>
              </a:spcBef>
              <a:buClr>
                <a:srgbClr val="000000"/>
              </a:buClr>
              <a:buFont typeface="Arial"/>
              <a:buNone/>
            </a:pPr>
            <a:endParaRPr/>
          </a:p>
          <a:p>
            <a:pPr lvl="3" rtl="0">
              <a:spcBef>
                <a:spcPts val="0"/>
              </a:spcBef>
              <a:buClr>
                <a:srgbClr val="000000"/>
              </a:buClr>
              <a:buFont typeface="Arial"/>
              <a:buNone/>
            </a:pPr>
            <a:endParaRPr/>
          </a:p>
          <a:p>
            <a:pPr lvl="4" rtl="0">
              <a:spcBef>
                <a:spcPts val="0"/>
              </a:spcBef>
              <a:buClr>
                <a:srgbClr val="000000"/>
              </a:buClr>
              <a:buFont typeface="Arial"/>
              <a:buNone/>
            </a:pPr>
            <a:endParaRPr/>
          </a:p>
          <a:p>
            <a:pPr lvl="5" rtl="0">
              <a:spcBef>
                <a:spcPts val="0"/>
              </a:spcBef>
              <a:buClr>
                <a:srgbClr val="000000"/>
              </a:buClr>
              <a:buFont typeface="Arial"/>
              <a:buNone/>
            </a:pPr>
            <a:endParaRPr/>
          </a:p>
          <a:p>
            <a:pPr lvl="6" rtl="0">
              <a:spcBef>
                <a:spcPts val="0"/>
              </a:spcBef>
              <a:buClr>
                <a:srgbClr val="000000"/>
              </a:buClr>
              <a:buFont typeface="Arial"/>
              <a:buNone/>
            </a:pPr>
            <a:endParaRPr/>
          </a:p>
          <a:p>
            <a:pPr lvl="7" rtl="0">
              <a:spcBef>
                <a:spcPts val="0"/>
              </a:spcBef>
              <a:buClr>
                <a:srgbClr val="000000"/>
              </a:buClr>
              <a:buFont typeface="Arial"/>
              <a:buNone/>
            </a:pPr>
            <a:endParaRPr/>
          </a:p>
          <a:p>
            <a:pPr lvl="8">
              <a:spcBef>
                <a:spcPts val="0"/>
              </a:spcBef>
              <a:buClr>
                <a:srgbClr val="000000"/>
              </a:buClr>
              <a:buFont typeface="Arial"/>
              <a:buNone/>
            </a:pPr>
            <a:endParaRPr/>
          </a:p>
        </p:txBody>
      </p:sp>
    </p:spTree>
    <p:extLst>
      <p:ext uri="{BB962C8B-B14F-4D97-AF65-F5344CB8AC3E}">
        <p14:creationId xmlns:p14="http://schemas.microsoft.com/office/powerpoint/2010/main" val="4173321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1" name="Shape 181"/>
          <p:cNvSpPr txBox="1">
            <a:spLocks noGrp="1"/>
          </p:cNvSpPr>
          <p:nvPr>
            <p:ph type="body" idx="1"/>
          </p:nvPr>
        </p:nvSpPr>
        <p:spPr>
          <a:xfrm>
            <a:off x="679450" y="4714875"/>
            <a:ext cx="5438699" cy="4467299"/>
          </a:xfrm>
          <a:prstGeom prst="rect">
            <a:avLst/>
          </a:prstGeom>
        </p:spPr>
        <p:txBody>
          <a:bodyPr lIns="91425" tIns="91425" rIns="91425" bIns="91425" anchor="ctr" anchorCtr="0">
            <a:noAutofit/>
          </a:bodyPr>
          <a:lstStyle/>
          <a:p>
            <a:pPr>
              <a:spcBef>
                <a:spcPts val="0"/>
              </a:spcBef>
              <a:buNone/>
            </a:pPr>
            <a:endParaRPr/>
          </a:p>
        </p:txBody>
      </p:sp>
      <p:sp>
        <p:nvSpPr>
          <p:cNvPr id="182" name="Shape 182"/>
          <p:cNvSpPr txBox="1">
            <a:spLocks noGrp="1"/>
          </p:cNvSpPr>
          <p:nvPr>
            <p:ph type="sldNum" idx="12"/>
          </p:nvPr>
        </p:nvSpPr>
        <p:spPr>
          <a:xfrm>
            <a:off x="3849687" y="9428163"/>
            <a:ext cx="2946300" cy="496800"/>
          </a:xfrm>
          <a:prstGeom prst="rect">
            <a:avLst/>
          </a:prstGeom>
        </p:spPr>
        <p:txBody>
          <a:bodyPr lIns="91425" tIns="91425" rIns="91425" bIns="91425" anchor="b" anchorCtr="0">
            <a:noAutofit/>
          </a:bodyPr>
          <a:lstStyle/>
          <a:p>
            <a:pPr lvl="0" rtl="0">
              <a:spcBef>
                <a:spcPts val="0"/>
              </a:spcBef>
              <a:buClr>
                <a:srgbClr val="000000"/>
              </a:buClr>
              <a:buFont typeface="Arial"/>
              <a:buNone/>
            </a:pPr>
            <a:endParaRPr/>
          </a:p>
          <a:p>
            <a:pPr lvl="1" rtl="0">
              <a:spcBef>
                <a:spcPts val="0"/>
              </a:spcBef>
              <a:buClr>
                <a:srgbClr val="000000"/>
              </a:buClr>
              <a:buFont typeface="Arial"/>
              <a:buNone/>
            </a:pPr>
            <a:endParaRPr/>
          </a:p>
          <a:p>
            <a:pPr lvl="2" rtl="0">
              <a:spcBef>
                <a:spcPts val="0"/>
              </a:spcBef>
              <a:buClr>
                <a:srgbClr val="000000"/>
              </a:buClr>
              <a:buFont typeface="Arial"/>
              <a:buNone/>
            </a:pPr>
            <a:endParaRPr/>
          </a:p>
          <a:p>
            <a:pPr lvl="3" rtl="0">
              <a:spcBef>
                <a:spcPts val="0"/>
              </a:spcBef>
              <a:buClr>
                <a:srgbClr val="000000"/>
              </a:buClr>
              <a:buFont typeface="Arial"/>
              <a:buNone/>
            </a:pPr>
            <a:endParaRPr/>
          </a:p>
          <a:p>
            <a:pPr lvl="4" rtl="0">
              <a:spcBef>
                <a:spcPts val="0"/>
              </a:spcBef>
              <a:buClr>
                <a:srgbClr val="000000"/>
              </a:buClr>
              <a:buFont typeface="Arial"/>
              <a:buNone/>
            </a:pPr>
            <a:endParaRPr/>
          </a:p>
          <a:p>
            <a:pPr lvl="5" rtl="0">
              <a:spcBef>
                <a:spcPts val="0"/>
              </a:spcBef>
              <a:buClr>
                <a:srgbClr val="000000"/>
              </a:buClr>
              <a:buFont typeface="Arial"/>
              <a:buNone/>
            </a:pPr>
            <a:endParaRPr/>
          </a:p>
          <a:p>
            <a:pPr lvl="6" rtl="0">
              <a:spcBef>
                <a:spcPts val="0"/>
              </a:spcBef>
              <a:buClr>
                <a:srgbClr val="000000"/>
              </a:buClr>
              <a:buFont typeface="Arial"/>
              <a:buNone/>
            </a:pPr>
            <a:endParaRPr/>
          </a:p>
          <a:p>
            <a:pPr lvl="7" rtl="0">
              <a:spcBef>
                <a:spcPts val="0"/>
              </a:spcBef>
              <a:buClr>
                <a:srgbClr val="000000"/>
              </a:buClr>
              <a:buFont typeface="Arial"/>
              <a:buNone/>
            </a:pPr>
            <a:endParaRPr/>
          </a:p>
          <a:p>
            <a:pPr lvl="8">
              <a:spcBef>
                <a:spcPts val="0"/>
              </a:spcBef>
              <a:buClr>
                <a:srgbClr val="000000"/>
              </a:buClr>
              <a:buFont typeface="Arial"/>
              <a:buNone/>
            </a:pPr>
            <a:endParaRPr/>
          </a:p>
        </p:txBody>
      </p:sp>
    </p:spTree>
    <p:extLst>
      <p:ext uri="{BB962C8B-B14F-4D97-AF65-F5344CB8AC3E}">
        <p14:creationId xmlns:p14="http://schemas.microsoft.com/office/powerpoint/2010/main" val="1989688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1" name="Shape 181"/>
          <p:cNvSpPr txBox="1">
            <a:spLocks noGrp="1"/>
          </p:cNvSpPr>
          <p:nvPr>
            <p:ph type="body" idx="1"/>
          </p:nvPr>
        </p:nvSpPr>
        <p:spPr>
          <a:xfrm>
            <a:off x="679450" y="4714875"/>
            <a:ext cx="5438699" cy="4467299"/>
          </a:xfrm>
          <a:prstGeom prst="rect">
            <a:avLst/>
          </a:prstGeom>
        </p:spPr>
        <p:txBody>
          <a:bodyPr lIns="91425" tIns="91425" rIns="91425" bIns="91425" anchor="ctr" anchorCtr="0">
            <a:noAutofit/>
          </a:bodyPr>
          <a:lstStyle/>
          <a:p>
            <a:pPr>
              <a:spcBef>
                <a:spcPts val="0"/>
              </a:spcBef>
              <a:buNone/>
            </a:pPr>
            <a:endParaRPr/>
          </a:p>
        </p:txBody>
      </p:sp>
      <p:sp>
        <p:nvSpPr>
          <p:cNvPr id="182" name="Shape 182"/>
          <p:cNvSpPr txBox="1">
            <a:spLocks noGrp="1"/>
          </p:cNvSpPr>
          <p:nvPr>
            <p:ph type="sldNum" idx="12"/>
          </p:nvPr>
        </p:nvSpPr>
        <p:spPr>
          <a:xfrm>
            <a:off x="3849687" y="9428163"/>
            <a:ext cx="2946300" cy="496800"/>
          </a:xfrm>
          <a:prstGeom prst="rect">
            <a:avLst/>
          </a:prstGeom>
        </p:spPr>
        <p:txBody>
          <a:bodyPr lIns="91425" tIns="91425" rIns="91425" bIns="91425" anchor="b" anchorCtr="0">
            <a:noAutofit/>
          </a:bodyPr>
          <a:lstStyle/>
          <a:p>
            <a:pPr lvl="0" rtl="0">
              <a:spcBef>
                <a:spcPts val="0"/>
              </a:spcBef>
              <a:buClr>
                <a:srgbClr val="000000"/>
              </a:buClr>
              <a:buFont typeface="Arial"/>
              <a:buNone/>
            </a:pPr>
            <a:endParaRPr/>
          </a:p>
          <a:p>
            <a:pPr lvl="1" rtl="0">
              <a:spcBef>
                <a:spcPts val="0"/>
              </a:spcBef>
              <a:buClr>
                <a:srgbClr val="000000"/>
              </a:buClr>
              <a:buFont typeface="Arial"/>
              <a:buNone/>
            </a:pPr>
            <a:endParaRPr/>
          </a:p>
          <a:p>
            <a:pPr lvl="2" rtl="0">
              <a:spcBef>
                <a:spcPts val="0"/>
              </a:spcBef>
              <a:buClr>
                <a:srgbClr val="000000"/>
              </a:buClr>
              <a:buFont typeface="Arial"/>
              <a:buNone/>
            </a:pPr>
            <a:endParaRPr/>
          </a:p>
          <a:p>
            <a:pPr lvl="3" rtl="0">
              <a:spcBef>
                <a:spcPts val="0"/>
              </a:spcBef>
              <a:buClr>
                <a:srgbClr val="000000"/>
              </a:buClr>
              <a:buFont typeface="Arial"/>
              <a:buNone/>
            </a:pPr>
            <a:endParaRPr/>
          </a:p>
          <a:p>
            <a:pPr lvl="4" rtl="0">
              <a:spcBef>
                <a:spcPts val="0"/>
              </a:spcBef>
              <a:buClr>
                <a:srgbClr val="000000"/>
              </a:buClr>
              <a:buFont typeface="Arial"/>
              <a:buNone/>
            </a:pPr>
            <a:endParaRPr/>
          </a:p>
          <a:p>
            <a:pPr lvl="5" rtl="0">
              <a:spcBef>
                <a:spcPts val="0"/>
              </a:spcBef>
              <a:buClr>
                <a:srgbClr val="000000"/>
              </a:buClr>
              <a:buFont typeface="Arial"/>
              <a:buNone/>
            </a:pPr>
            <a:endParaRPr/>
          </a:p>
          <a:p>
            <a:pPr lvl="6" rtl="0">
              <a:spcBef>
                <a:spcPts val="0"/>
              </a:spcBef>
              <a:buClr>
                <a:srgbClr val="000000"/>
              </a:buClr>
              <a:buFont typeface="Arial"/>
              <a:buNone/>
            </a:pPr>
            <a:endParaRPr/>
          </a:p>
          <a:p>
            <a:pPr lvl="7" rtl="0">
              <a:spcBef>
                <a:spcPts val="0"/>
              </a:spcBef>
              <a:buClr>
                <a:srgbClr val="000000"/>
              </a:buClr>
              <a:buFont typeface="Arial"/>
              <a:buNone/>
            </a:pPr>
            <a:endParaRPr/>
          </a:p>
          <a:p>
            <a:pPr lvl="8">
              <a:spcBef>
                <a:spcPts val="0"/>
              </a:spcBef>
              <a:buClr>
                <a:srgbClr val="000000"/>
              </a:buClr>
              <a:buFont typeface="Arial"/>
              <a:buNone/>
            </a:pPr>
            <a:endParaRPr/>
          </a:p>
        </p:txBody>
      </p:sp>
    </p:spTree>
    <p:extLst>
      <p:ext uri="{BB962C8B-B14F-4D97-AF65-F5344CB8AC3E}">
        <p14:creationId xmlns:p14="http://schemas.microsoft.com/office/powerpoint/2010/main" val="3664591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txBox="1">
            <a:spLocks noGrp="1"/>
          </p:cNvSpPr>
          <p:nvPr>
            <p:ph type="body" idx="1"/>
          </p:nvPr>
        </p:nvSpPr>
        <p:spPr>
          <a:xfrm>
            <a:off x="679450" y="4714875"/>
            <a:ext cx="5438699" cy="4467298"/>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210" name="Shape 210"/>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1930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79450" y="4714875"/>
            <a:ext cx="5438699" cy="4467298"/>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161" name="Shape 161"/>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94756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53" name="Shape 253"/>
          <p:cNvSpPr txBox="1">
            <a:spLocks noGrp="1"/>
          </p:cNvSpPr>
          <p:nvPr>
            <p:ph type="body" idx="1"/>
          </p:nvPr>
        </p:nvSpPr>
        <p:spPr>
          <a:xfrm>
            <a:off x="679450" y="4714875"/>
            <a:ext cx="5438699" cy="4467298"/>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p:txBody>
      </p:sp>
      <p:sp>
        <p:nvSpPr>
          <p:cNvPr id="254" name="Shape 254"/>
          <p:cNvSpPr txBox="1">
            <a:spLocks noGrp="1"/>
          </p:cNvSpPr>
          <p:nvPr>
            <p:ph type="sldNum" idx="12"/>
          </p:nvPr>
        </p:nvSpPr>
        <p:spPr>
          <a:xfrm>
            <a:off x="3849687" y="9428163"/>
            <a:ext cx="2946300" cy="4968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 </a:t>
            </a:r>
          </a:p>
        </p:txBody>
      </p:sp>
    </p:spTree>
    <p:extLst>
      <p:ext uri="{BB962C8B-B14F-4D97-AF65-F5344CB8AC3E}">
        <p14:creationId xmlns:p14="http://schemas.microsoft.com/office/powerpoint/2010/main" val="1559546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79450" y="4714875"/>
            <a:ext cx="5438773" cy="4467224"/>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273" name="Shape 273"/>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51034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79450" y="4714875"/>
            <a:ext cx="5438774" cy="4467224"/>
          </a:xfrm>
          <a:prstGeom prst="rect">
            <a:avLst/>
          </a:prstGeom>
        </p:spPr>
        <p:txBody>
          <a:bodyPr lIns="91425" tIns="91425" rIns="91425" bIns="91425" anchor="ctr" anchorCtr="0">
            <a:noAutofit/>
          </a:bodyPr>
          <a:lstStyle/>
          <a:p>
            <a:pPr>
              <a:spcBef>
                <a:spcPts val="0"/>
              </a:spcBef>
              <a:buNone/>
            </a:pPr>
            <a:endParaRPr/>
          </a:p>
        </p:txBody>
      </p:sp>
      <p:sp>
        <p:nvSpPr>
          <p:cNvPr id="61" name="Shape 61"/>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64238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txBox="1">
            <a:spLocks noGrp="1"/>
          </p:cNvSpPr>
          <p:nvPr>
            <p:ph type="body" idx="1"/>
          </p:nvPr>
        </p:nvSpPr>
        <p:spPr>
          <a:xfrm>
            <a:off x="679450" y="4714875"/>
            <a:ext cx="5438699" cy="4467298"/>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216" name="Shape 216"/>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9652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79450" y="4714875"/>
            <a:ext cx="5438773" cy="4467224"/>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369" name="Shape 369"/>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06202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4" name="Shape 304"/>
          <p:cNvSpPr txBox="1">
            <a:spLocks noGrp="1"/>
          </p:cNvSpPr>
          <p:nvPr>
            <p:ph type="body" idx="1"/>
          </p:nvPr>
        </p:nvSpPr>
        <p:spPr>
          <a:xfrm>
            <a:off x="679450" y="4714875"/>
            <a:ext cx="5438773" cy="4467224"/>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p:txBody>
      </p:sp>
      <p:sp>
        <p:nvSpPr>
          <p:cNvPr id="305" name="Shape 305"/>
          <p:cNvSpPr txBox="1">
            <a:spLocks noGrp="1"/>
          </p:cNvSpPr>
          <p:nvPr>
            <p:ph type="sldNum" idx="12"/>
          </p:nvPr>
        </p:nvSpPr>
        <p:spPr>
          <a:xfrm>
            <a:off x="3849687" y="9428163"/>
            <a:ext cx="2946398" cy="496886"/>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 </a:t>
            </a:r>
          </a:p>
        </p:txBody>
      </p:sp>
    </p:spTree>
    <p:extLst>
      <p:ext uri="{BB962C8B-B14F-4D97-AF65-F5344CB8AC3E}">
        <p14:creationId xmlns:p14="http://schemas.microsoft.com/office/powerpoint/2010/main" val="1797337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txBox="1">
            <a:spLocks noGrp="1"/>
          </p:cNvSpPr>
          <p:nvPr>
            <p:ph type="body" idx="1"/>
          </p:nvPr>
        </p:nvSpPr>
        <p:spPr>
          <a:xfrm>
            <a:off x="679450" y="4714875"/>
            <a:ext cx="5438699" cy="4467298"/>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202" name="Shape 202"/>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76546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txBox="1">
            <a:spLocks noGrp="1"/>
          </p:cNvSpPr>
          <p:nvPr>
            <p:ph type="body" idx="1"/>
          </p:nvPr>
        </p:nvSpPr>
        <p:spPr>
          <a:xfrm>
            <a:off x="679450" y="4714875"/>
            <a:ext cx="5438699" cy="4467298"/>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202" name="Shape 202"/>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23208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8D5D10-59A9-144A-8126-C8CE8166BA1E}" type="slidenum">
              <a:rPr lang="en-US" smtClean="0"/>
              <a:t>39</a:t>
            </a:fld>
            <a:endParaRPr lang="en-US"/>
          </a:p>
        </p:txBody>
      </p:sp>
    </p:spTree>
    <p:extLst>
      <p:ext uri="{BB962C8B-B14F-4D97-AF65-F5344CB8AC3E}">
        <p14:creationId xmlns:p14="http://schemas.microsoft.com/office/powerpoint/2010/main" val="1456582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8D5D10-59A9-144A-8126-C8CE8166BA1E}" type="slidenum">
              <a:rPr lang="en-US" smtClean="0"/>
              <a:t>40</a:t>
            </a:fld>
            <a:endParaRPr lang="en-US"/>
          </a:p>
        </p:txBody>
      </p:sp>
    </p:spTree>
    <p:extLst>
      <p:ext uri="{BB962C8B-B14F-4D97-AF65-F5344CB8AC3E}">
        <p14:creationId xmlns:p14="http://schemas.microsoft.com/office/powerpoint/2010/main" val="356163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8D5D10-59A9-144A-8126-C8CE8166BA1E}" type="slidenum">
              <a:rPr lang="en-US" smtClean="0"/>
              <a:t>41</a:t>
            </a:fld>
            <a:endParaRPr lang="en-US"/>
          </a:p>
        </p:txBody>
      </p:sp>
    </p:spTree>
    <p:extLst>
      <p:ext uri="{BB962C8B-B14F-4D97-AF65-F5344CB8AC3E}">
        <p14:creationId xmlns:p14="http://schemas.microsoft.com/office/powerpoint/2010/main" val="2030776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8D5D10-59A9-144A-8126-C8CE8166BA1E}" type="slidenum">
              <a:rPr lang="en-US" smtClean="0"/>
              <a:t>42</a:t>
            </a:fld>
            <a:endParaRPr lang="en-US"/>
          </a:p>
        </p:txBody>
      </p:sp>
    </p:spTree>
    <p:extLst>
      <p:ext uri="{BB962C8B-B14F-4D97-AF65-F5344CB8AC3E}">
        <p14:creationId xmlns:p14="http://schemas.microsoft.com/office/powerpoint/2010/main" val="3070253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8D5D10-59A9-144A-8126-C8CE8166BA1E}" type="slidenum">
              <a:rPr lang="en-US" smtClean="0"/>
              <a:t>43</a:t>
            </a:fld>
            <a:endParaRPr lang="en-US"/>
          </a:p>
        </p:txBody>
      </p:sp>
    </p:spTree>
    <p:extLst>
      <p:ext uri="{BB962C8B-B14F-4D97-AF65-F5344CB8AC3E}">
        <p14:creationId xmlns:p14="http://schemas.microsoft.com/office/powerpoint/2010/main" val="2134584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679450" y="4714875"/>
            <a:ext cx="5438774" cy="4467224"/>
          </a:xfrm>
          <a:prstGeom prst="rect">
            <a:avLst/>
          </a:prstGeom>
        </p:spPr>
        <p:txBody>
          <a:bodyPr lIns="91425" tIns="91425" rIns="91425" bIns="91425" anchor="ctr" anchorCtr="0">
            <a:noAutofit/>
          </a:bodyPr>
          <a:lstStyle/>
          <a:p>
            <a:pPr>
              <a:spcBef>
                <a:spcPts val="0"/>
              </a:spcBef>
              <a:buNone/>
            </a:pPr>
            <a:endParaRPr/>
          </a:p>
        </p:txBody>
      </p:sp>
      <p:sp>
        <p:nvSpPr>
          <p:cNvPr id="69" name="Shape 69"/>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2646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8D5D10-59A9-144A-8126-C8CE8166BA1E}" type="slidenum">
              <a:rPr lang="en-US" smtClean="0"/>
              <a:t>44</a:t>
            </a:fld>
            <a:endParaRPr lang="en-US"/>
          </a:p>
        </p:txBody>
      </p:sp>
    </p:spTree>
    <p:extLst>
      <p:ext uri="{BB962C8B-B14F-4D97-AF65-F5344CB8AC3E}">
        <p14:creationId xmlns:p14="http://schemas.microsoft.com/office/powerpoint/2010/main" val="2747250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3" name="Shape 393"/>
          <p:cNvSpPr txBox="1">
            <a:spLocks noGrp="1"/>
          </p:cNvSpPr>
          <p:nvPr>
            <p:ph type="body" idx="1"/>
          </p:nvPr>
        </p:nvSpPr>
        <p:spPr>
          <a:xfrm>
            <a:off x="679450" y="4714875"/>
            <a:ext cx="5438773" cy="4467224"/>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p:txBody>
      </p:sp>
      <p:sp>
        <p:nvSpPr>
          <p:cNvPr id="394" name="Shape 394"/>
          <p:cNvSpPr txBox="1">
            <a:spLocks noGrp="1"/>
          </p:cNvSpPr>
          <p:nvPr>
            <p:ph type="sldNum" idx="12"/>
          </p:nvPr>
        </p:nvSpPr>
        <p:spPr>
          <a:xfrm>
            <a:off x="3849687" y="9428163"/>
            <a:ext cx="2946398" cy="496886"/>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 </a:t>
            </a:r>
          </a:p>
        </p:txBody>
      </p:sp>
    </p:spTree>
    <p:extLst>
      <p:ext uri="{BB962C8B-B14F-4D97-AF65-F5344CB8AC3E}">
        <p14:creationId xmlns:p14="http://schemas.microsoft.com/office/powerpoint/2010/main" val="474833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3" name="Shape 393"/>
          <p:cNvSpPr txBox="1">
            <a:spLocks noGrp="1"/>
          </p:cNvSpPr>
          <p:nvPr>
            <p:ph type="body" idx="1"/>
          </p:nvPr>
        </p:nvSpPr>
        <p:spPr>
          <a:xfrm>
            <a:off x="679450" y="4714875"/>
            <a:ext cx="5438773" cy="4467224"/>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p:txBody>
      </p:sp>
      <p:sp>
        <p:nvSpPr>
          <p:cNvPr id="394" name="Shape 394"/>
          <p:cNvSpPr txBox="1">
            <a:spLocks noGrp="1"/>
          </p:cNvSpPr>
          <p:nvPr>
            <p:ph type="sldNum" idx="12"/>
          </p:nvPr>
        </p:nvSpPr>
        <p:spPr>
          <a:xfrm>
            <a:off x="3849687" y="9428163"/>
            <a:ext cx="2946398" cy="496886"/>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 </a:t>
            </a:r>
          </a:p>
        </p:txBody>
      </p:sp>
    </p:spTree>
    <p:extLst>
      <p:ext uri="{BB962C8B-B14F-4D97-AF65-F5344CB8AC3E}">
        <p14:creationId xmlns:p14="http://schemas.microsoft.com/office/powerpoint/2010/main" val="3996463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3" name="Shape 393"/>
          <p:cNvSpPr txBox="1">
            <a:spLocks noGrp="1"/>
          </p:cNvSpPr>
          <p:nvPr>
            <p:ph type="body" idx="1"/>
          </p:nvPr>
        </p:nvSpPr>
        <p:spPr>
          <a:xfrm>
            <a:off x="679450" y="4714875"/>
            <a:ext cx="5438773" cy="4467224"/>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Arial"/>
              <a:buNone/>
            </a:pPr>
            <a:endParaRPr sz="1800" b="0" i="0" u="none" strike="noStrike" cap="none" baseline="0">
              <a:solidFill>
                <a:schemeClr val="dk1"/>
              </a:solidFill>
              <a:latin typeface="Arial"/>
              <a:ea typeface="Arial"/>
              <a:cs typeface="Arial"/>
              <a:sym typeface="Arial"/>
            </a:endParaRPr>
          </a:p>
        </p:txBody>
      </p:sp>
      <p:sp>
        <p:nvSpPr>
          <p:cNvPr id="394" name="Shape 394"/>
          <p:cNvSpPr txBox="1">
            <a:spLocks noGrp="1"/>
          </p:cNvSpPr>
          <p:nvPr>
            <p:ph type="sldNum" idx="12"/>
          </p:nvPr>
        </p:nvSpPr>
        <p:spPr>
          <a:xfrm>
            <a:off x="3849687" y="9428163"/>
            <a:ext cx="2946398" cy="496886"/>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 </a:t>
            </a:r>
          </a:p>
        </p:txBody>
      </p:sp>
    </p:spTree>
    <p:extLst>
      <p:ext uri="{BB962C8B-B14F-4D97-AF65-F5344CB8AC3E}">
        <p14:creationId xmlns:p14="http://schemas.microsoft.com/office/powerpoint/2010/main" val="142839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txBox="1">
            <a:spLocks noGrp="1"/>
          </p:cNvSpPr>
          <p:nvPr>
            <p:ph type="body" idx="1"/>
          </p:nvPr>
        </p:nvSpPr>
        <p:spPr>
          <a:xfrm>
            <a:off x="679450" y="4714875"/>
            <a:ext cx="5438774" cy="4467224"/>
          </a:xfrm>
          <a:prstGeom prst="rect">
            <a:avLst/>
          </a:prstGeom>
        </p:spPr>
        <p:txBody>
          <a:bodyPr lIns="91425" tIns="91425" rIns="91425" bIns="91425" anchor="ctr" anchorCtr="0">
            <a:noAutofit/>
          </a:bodyPr>
          <a:lstStyle/>
          <a:p>
            <a:pPr>
              <a:spcBef>
                <a:spcPts val="0"/>
              </a:spcBef>
              <a:buNone/>
            </a:pPr>
            <a:endParaRPr/>
          </a:p>
        </p:txBody>
      </p:sp>
      <p:sp>
        <p:nvSpPr>
          <p:cNvPr id="78" name="Shape 78"/>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20629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79450" y="4714875"/>
            <a:ext cx="5438699" cy="4467299"/>
          </a:xfrm>
          <a:prstGeom prst="rect">
            <a:avLst/>
          </a:prstGeom>
        </p:spPr>
        <p:txBody>
          <a:bodyPr lIns="91425" tIns="91425" rIns="91425" bIns="91425" anchor="ctr" anchorCtr="0">
            <a:noAutofit/>
          </a:bodyPr>
          <a:lstStyle/>
          <a:p>
            <a:pPr>
              <a:spcBef>
                <a:spcPts val="0"/>
              </a:spcBef>
              <a:buNone/>
            </a:pPr>
            <a:endParaRPr/>
          </a:p>
        </p:txBody>
      </p:sp>
      <p:sp>
        <p:nvSpPr>
          <p:cNvPr id="87" name="Shape 87"/>
          <p:cNvSpPr txBox="1">
            <a:spLocks noGrp="1"/>
          </p:cNvSpPr>
          <p:nvPr>
            <p:ph type="sldNum" idx="12"/>
          </p:nvPr>
        </p:nvSpPr>
        <p:spPr>
          <a:xfrm>
            <a:off x="3849687" y="9428163"/>
            <a:ext cx="2946300" cy="496800"/>
          </a:xfrm>
          <a:prstGeom prst="rect">
            <a:avLst/>
          </a:prstGeom>
        </p:spPr>
        <p:txBody>
          <a:bodyPr lIns="91425" tIns="91425" rIns="91425" bIns="91425" anchor="b" anchorCtr="0">
            <a:noAutofit/>
          </a:bodyPr>
          <a:lstStyle/>
          <a:p>
            <a:pPr lvl="0" rtl="0">
              <a:spcBef>
                <a:spcPts val="0"/>
              </a:spcBef>
              <a:buClr>
                <a:srgbClr val="000000"/>
              </a:buClr>
              <a:buFont typeface="Arial"/>
              <a:buNone/>
            </a:pPr>
            <a:endParaRPr/>
          </a:p>
          <a:p>
            <a:pPr lvl="1" rtl="0">
              <a:spcBef>
                <a:spcPts val="0"/>
              </a:spcBef>
              <a:buClr>
                <a:srgbClr val="000000"/>
              </a:buClr>
              <a:buFont typeface="Arial"/>
              <a:buNone/>
            </a:pPr>
            <a:endParaRPr/>
          </a:p>
          <a:p>
            <a:pPr lvl="2" rtl="0">
              <a:spcBef>
                <a:spcPts val="0"/>
              </a:spcBef>
              <a:buClr>
                <a:srgbClr val="000000"/>
              </a:buClr>
              <a:buFont typeface="Arial"/>
              <a:buNone/>
            </a:pPr>
            <a:endParaRPr/>
          </a:p>
          <a:p>
            <a:pPr lvl="3" rtl="0">
              <a:spcBef>
                <a:spcPts val="0"/>
              </a:spcBef>
              <a:buClr>
                <a:srgbClr val="000000"/>
              </a:buClr>
              <a:buFont typeface="Arial"/>
              <a:buNone/>
            </a:pPr>
            <a:endParaRPr/>
          </a:p>
          <a:p>
            <a:pPr lvl="4" rtl="0">
              <a:spcBef>
                <a:spcPts val="0"/>
              </a:spcBef>
              <a:buClr>
                <a:srgbClr val="000000"/>
              </a:buClr>
              <a:buFont typeface="Arial"/>
              <a:buNone/>
            </a:pPr>
            <a:endParaRPr/>
          </a:p>
          <a:p>
            <a:pPr lvl="5" rtl="0">
              <a:spcBef>
                <a:spcPts val="0"/>
              </a:spcBef>
              <a:buClr>
                <a:srgbClr val="000000"/>
              </a:buClr>
              <a:buFont typeface="Arial"/>
              <a:buNone/>
            </a:pPr>
            <a:endParaRPr/>
          </a:p>
          <a:p>
            <a:pPr lvl="6" rtl="0">
              <a:spcBef>
                <a:spcPts val="0"/>
              </a:spcBef>
              <a:buClr>
                <a:srgbClr val="000000"/>
              </a:buClr>
              <a:buFont typeface="Arial"/>
              <a:buNone/>
            </a:pPr>
            <a:endParaRPr/>
          </a:p>
          <a:p>
            <a:pPr lvl="7" rtl="0">
              <a:spcBef>
                <a:spcPts val="0"/>
              </a:spcBef>
              <a:buClr>
                <a:srgbClr val="000000"/>
              </a:buClr>
              <a:buFont typeface="Arial"/>
              <a:buNone/>
            </a:pPr>
            <a:endParaRPr/>
          </a:p>
          <a:p>
            <a:pPr lvl="8">
              <a:spcBef>
                <a:spcPts val="0"/>
              </a:spcBef>
              <a:buClr>
                <a:srgbClr val="000000"/>
              </a:buClr>
              <a:buFont typeface="Arial"/>
              <a:buNone/>
            </a:pPr>
            <a:endParaRPr/>
          </a:p>
        </p:txBody>
      </p:sp>
    </p:spTree>
    <p:extLst>
      <p:ext uri="{BB962C8B-B14F-4D97-AF65-F5344CB8AC3E}">
        <p14:creationId xmlns:p14="http://schemas.microsoft.com/office/powerpoint/2010/main" val="2395690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79450" y="4714875"/>
            <a:ext cx="5438774" cy="4467224"/>
          </a:xfrm>
          <a:prstGeom prst="rect">
            <a:avLst/>
          </a:prstGeom>
        </p:spPr>
        <p:txBody>
          <a:bodyPr lIns="91425" tIns="91425" rIns="91425" bIns="91425" anchor="ctr" anchorCtr="0">
            <a:noAutofit/>
          </a:bodyPr>
          <a:lstStyle/>
          <a:p>
            <a:pPr>
              <a:spcBef>
                <a:spcPts val="0"/>
              </a:spcBef>
              <a:buNone/>
            </a:pPr>
            <a:endParaRPr/>
          </a:p>
        </p:txBody>
      </p:sp>
      <p:sp>
        <p:nvSpPr>
          <p:cNvPr id="102" name="Shape 102"/>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60689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679450" y="4714875"/>
            <a:ext cx="5438774" cy="4467224"/>
          </a:xfrm>
          <a:prstGeom prst="rect">
            <a:avLst/>
          </a:prstGeom>
        </p:spPr>
        <p:txBody>
          <a:bodyPr lIns="91425" tIns="91425" rIns="91425" bIns="91425" anchor="ctr" anchorCtr="0">
            <a:noAutofit/>
          </a:bodyPr>
          <a:lstStyle/>
          <a:p>
            <a:pPr>
              <a:spcBef>
                <a:spcPts val="0"/>
              </a:spcBef>
              <a:buNone/>
            </a:pPr>
            <a:endParaRPr/>
          </a:p>
        </p:txBody>
      </p:sp>
      <p:sp>
        <p:nvSpPr>
          <p:cNvPr id="124" name="Shape 124"/>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9665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679450" y="4714875"/>
            <a:ext cx="5438774" cy="4467224"/>
          </a:xfrm>
          <a:prstGeom prst="rect">
            <a:avLst/>
          </a:prstGeom>
        </p:spPr>
        <p:txBody>
          <a:bodyPr lIns="91425" tIns="91425" rIns="91425" bIns="91425" anchor="ctr" anchorCtr="0">
            <a:noAutofit/>
          </a:bodyPr>
          <a:lstStyle/>
          <a:p>
            <a:pPr>
              <a:spcBef>
                <a:spcPts val="0"/>
              </a:spcBef>
              <a:buNone/>
            </a:pPr>
            <a:endParaRPr/>
          </a:p>
        </p:txBody>
      </p:sp>
      <p:sp>
        <p:nvSpPr>
          <p:cNvPr id="124" name="Shape 124"/>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79950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79450" y="4714875"/>
            <a:ext cx="5438774" cy="4467224"/>
          </a:xfrm>
          <a:prstGeom prst="rect">
            <a:avLst/>
          </a:prstGeom>
        </p:spPr>
        <p:txBody>
          <a:bodyPr lIns="91425" tIns="91425" rIns="91425" bIns="91425" anchor="ctr" anchorCtr="0">
            <a:noAutofit/>
          </a:bodyPr>
          <a:lstStyle/>
          <a:p>
            <a:pPr>
              <a:spcBef>
                <a:spcPts val="0"/>
              </a:spcBef>
              <a:buNone/>
            </a:pPr>
            <a:endParaRPr/>
          </a:p>
        </p:txBody>
      </p:sp>
      <p:sp>
        <p:nvSpPr>
          <p:cNvPr id="137" name="Shape 137"/>
          <p:cNvSpPr>
            <a:spLocks noGrp="1" noRot="1" noChangeAspect="1"/>
          </p:cNvSpPr>
          <p:nvPr>
            <p:ph type="sldImg" idx="2"/>
          </p:nvPr>
        </p:nvSpPr>
        <p:spPr>
          <a:xfrm>
            <a:off x="917575" y="744538"/>
            <a:ext cx="4962525" cy="37226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53805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3" name="Shape 23"/>
          <p:cNvSpPr txBox="1">
            <a:spLocks noGrp="1"/>
          </p:cNvSpPr>
          <p:nvPr>
            <p:ph type="body" idx="1"/>
          </p:nvPr>
        </p:nvSpPr>
        <p:spPr>
          <a:xfrm>
            <a:off x="500033" y="1500174"/>
            <a:ext cx="8229600"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24" name="Shape 24"/>
          <p:cNvPicPr preferRelativeResize="0"/>
          <p:nvPr/>
        </p:nvPicPr>
        <p:blipFill>
          <a:blip r:embed="rId2">
            <a:alphaModFix/>
          </a:blip>
          <a:stretch>
            <a:fillRect/>
          </a:stretch>
        </p:blipFill>
        <p:spPr>
          <a:xfrm>
            <a:off x="6446837" y="5753100"/>
            <a:ext cx="2697162" cy="11049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a:ln>
            <a:solidFill>
              <a:schemeClr val="bg2"/>
            </a:solidFill>
          </a:ln>
        </p:spPr>
        <p:txBody>
          <a:bodyPr/>
          <a:lstStyle>
            <a:lvl1pPr algn="l">
              <a:defRPr b="1"/>
            </a:lvl1pPr>
          </a:lstStyle>
          <a:p>
            <a:r>
              <a:rPr lang="en-US" dirty="0"/>
              <a:t>Click to edit Master title style</a:t>
            </a:r>
            <a:endParaRPr lang="en-GB" dirty="0"/>
          </a:p>
        </p:txBody>
      </p:sp>
      <p:sp>
        <p:nvSpPr>
          <p:cNvPr id="3" name="Content Placeholder 2"/>
          <p:cNvSpPr>
            <a:spLocks noGrp="1"/>
          </p:cNvSpPr>
          <p:nvPr>
            <p:ph idx="1"/>
          </p:nvPr>
        </p:nvSpPr>
        <p:spPr>
          <a:xfrm>
            <a:off x="500034" y="1500174"/>
            <a:ext cx="8229600" cy="4525963"/>
          </a:xfrm>
        </p:spPr>
        <p:txBody>
          <a:bodyPr/>
          <a:lstStyle>
            <a:lvl1pPr>
              <a:defRPr>
                <a:solidFill>
                  <a:srgbClr val="485E2A"/>
                </a:solidFill>
              </a:defRPr>
            </a:lvl1pPr>
            <a:lvl2pPr>
              <a:defRPr>
                <a:solidFill>
                  <a:srgbClr val="485E2A"/>
                </a:solidFill>
              </a:defRPr>
            </a:lvl2pPr>
            <a:lvl3pPr>
              <a:defRPr>
                <a:solidFill>
                  <a:srgbClr val="485E2A"/>
                </a:solidFill>
              </a:defRPr>
            </a:lvl3pPr>
            <a:lvl4pPr>
              <a:defRPr>
                <a:solidFill>
                  <a:srgbClr val="485E2A"/>
                </a:solidFill>
              </a:defRPr>
            </a:lvl4pPr>
            <a:lvl5pPr>
              <a:defRPr>
                <a:solidFill>
                  <a:srgbClr val="485E2A"/>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548309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19599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0633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Tree>
    <p:extLst>
      <p:ext uri="{BB962C8B-B14F-4D97-AF65-F5344CB8AC3E}">
        <p14:creationId xmlns:p14="http://schemas.microsoft.com/office/powerpoint/2010/main" val="119380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6926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29501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610107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pPr>
              <a:defRPr/>
            </a:pPr>
            <a:endParaRPr lang="en-GB" altLang="en-US" dirty="0"/>
          </a:p>
        </p:txBody>
      </p:sp>
      <p:sp>
        <p:nvSpPr>
          <p:cNvPr id="7" name="Rectangle 5"/>
          <p:cNvSpPr>
            <a:spLocks noGrp="1" noChangeArrowheads="1"/>
          </p:cNvSpPr>
          <p:nvPr>
            <p:ph type="ftr" sz="quarter" idx="11"/>
          </p:nvPr>
        </p:nvSpPr>
        <p:spPr>
          <a:ln/>
        </p:spPr>
        <p:txBody>
          <a:bodyPr/>
          <a:lstStyle>
            <a:lvl1pPr>
              <a:defRPr/>
            </a:lvl1pPr>
          </a:lstStyle>
          <a:p>
            <a:pPr>
              <a:defRPr/>
            </a:pPr>
            <a:endParaRPr lang="en-GB" altLang="en-US" dirty="0"/>
          </a:p>
        </p:txBody>
      </p:sp>
      <p:sp>
        <p:nvSpPr>
          <p:cNvPr id="8" name="Rectangle 6"/>
          <p:cNvSpPr>
            <a:spLocks noGrp="1" noChangeArrowheads="1"/>
          </p:cNvSpPr>
          <p:nvPr>
            <p:ph type="sldNum" sz="quarter" idx="12"/>
          </p:nvPr>
        </p:nvSpPr>
        <p:spPr>
          <a:ln/>
        </p:spPr>
        <p:txBody>
          <a:bodyPr/>
          <a:lstStyle>
            <a:lvl1pPr>
              <a:defRPr/>
            </a:lvl1pPr>
          </a:lstStyle>
          <a:p>
            <a:pPr>
              <a:defRPr/>
            </a:pPr>
            <a:fld id="{EB3E60A6-BBC3-4F8A-9947-AC134C13E015}" type="slidenum">
              <a:rPr lang="en-GB" altLang="en-US"/>
              <a:pPr>
                <a:defRPr/>
              </a:pPr>
              <a:t>‹#›</a:t>
            </a:fld>
            <a:endParaRPr lang="en-GB" altLang="en-US" dirty="0"/>
          </a:p>
        </p:txBody>
      </p:sp>
    </p:spTree>
    <p:extLst>
      <p:ext uri="{BB962C8B-B14F-4D97-AF65-F5344CB8AC3E}">
        <p14:creationId xmlns:p14="http://schemas.microsoft.com/office/powerpoint/2010/main" val="21687621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304800"/>
            <a:ext cx="7772400" cy="12065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1219200" y="1600200"/>
            <a:ext cx="3810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lipArt Placeholder 3"/>
          <p:cNvSpPr>
            <a:spLocks noGrp="1"/>
          </p:cNvSpPr>
          <p:nvPr>
            <p:ph type="clipArt" sz="half" idx="2"/>
          </p:nvPr>
        </p:nvSpPr>
        <p:spPr>
          <a:xfrm>
            <a:off x="5181600" y="1600200"/>
            <a:ext cx="3810000" cy="4495800"/>
          </a:xfrm>
        </p:spPr>
        <p:txBody>
          <a:bodyPr/>
          <a:lstStyle/>
          <a:p>
            <a:endParaRPr lang="en-GB" dirty="0"/>
          </a:p>
        </p:txBody>
      </p:sp>
      <p:sp>
        <p:nvSpPr>
          <p:cNvPr id="5" name="Date Placeholder 4"/>
          <p:cNvSpPr>
            <a:spLocks noGrp="1"/>
          </p:cNvSpPr>
          <p:nvPr>
            <p:ph type="dt" sz="half" idx="10"/>
          </p:nvPr>
        </p:nvSpPr>
        <p:spPr>
          <a:xfrm>
            <a:off x="1143000" y="6400800"/>
            <a:ext cx="1905000" cy="457200"/>
          </a:xfrm>
        </p:spPr>
        <p:txBody>
          <a:bodyPr/>
          <a:lstStyle>
            <a:lvl1pPr>
              <a:defRPr/>
            </a:lvl1pPr>
          </a:lstStyle>
          <a:p>
            <a:endParaRPr lang="en-US" dirty="0"/>
          </a:p>
        </p:txBody>
      </p:sp>
      <p:sp>
        <p:nvSpPr>
          <p:cNvPr id="6" name="Footer Placeholder 5"/>
          <p:cNvSpPr>
            <a:spLocks noGrp="1"/>
          </p:cNvSpPr>
          <p:nvPr>
            <p:ph type="ftr" sz="quarter" idx="11"/>
          </p:nvPr>
        </p:nvSpPr>
        <p:spPr>
          <a:xfrm>
            <a:off x="3581400" y="6400800"/>
            <a:ext cx="2895600" cy="457200"/>
          </a:xfrm>
        </p:spPr>
        <p:txBody>
          <a:bodyPr/>
          <a:lstStyle>
            <a:lvl1pPr>
              <a:defRPr/>
            </a:lvl1pPr>
          </a:lstStyle>
          <a:p>
            <a:endParaRPr lang="en-US" dirty="0"/>
          </a:p>
        </p:txBody>
      </p:sp>
      <p:sp>
        <p:nvSpPr>
          <p:cNvPr id="7" name="Slide Number Placeholder 6"/>
          <p:cNvSpPr>
            <a:spLocks noGrp="1"/>
          </p:cNvSpPr>
          <p:nvPr>
            <p:ph type="sldNum" sz="quarter" idx="12"/>
          </p:nvPr>
        </p:nvSpPr>
        <p:spPr>
          <a:xfrm>
            <a:off x="7239000" y="6400800"/>
            <a:ext cx="1905000" cy="457200"/>
          </a:xfrm>
        </p:spPr>
        <p:txBody>
          <a:bodyPr/>
          <a:lstStyle>
            <a:lvl1pPr>
              <a:defRPr/>
            </a:lvl1pPr>
          </a:lstStyle>
          <a:p>
            <a:fld id="{8E8CAEC1-FF50-43FD-BF3C-ED530B949B84}" type="slidenum">
              <a:rPr lang="en-US"/>
              <a:pPr/>
              <a:t>‹#›</a:t>
            </a:fld>
            <a:endParaRPr lang="en-US" dirty="0"/>
          </a:p>
        </p:txBody>
      </p:sp>
    </p:spTree>
    <p:extLst>
      <p:ext uri="{BB962C8B-B14F-4D97-AF65-F5344CB8AC3E}">
        <p14:creationId xmlns:p14="http://schemas.microsoft.com/office/powerpoint/2010/main" val="2355164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457200" y="6248400"/>
            <a:ext cx="2133600" cy="457200"/>
          </a:xfrm>
        </p:spPr>
        <p:txBody>
          <a:bodyPr/>
          <a:lstStyle>
            <a:lvl1pPr>
              <a:defRPr/>
            </a:lvl1pPr>
          </a:lstStyle>
          <a:p>
            <a:endParaRPr lang="en-GB" altLang="en-US" dirty="0"/>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GB" altLang="en-US" dirty="0"/>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67C4ABEA-728C-4B8D-87EF-CC3018C0CDC8}" type="slidenum">
              <a:rPr lang="en-GB" altLang="en-US"/>
              <a:pPr/>
              <a:t>‹#›</a:t>
            </a:fld>
            <a:endParaRPr lang="en-GB" altLang="en-US" dirty="0"/>
          </a:p>
        </p:txBody>
      </p:sp>
    </p:spTree>
    <p:extLst>
      <p:ext uri="{BB962C8B-B14F-4D97-AF65-F5344CB8AC3E}">
        <p14:creationId xmlns:p14="http://schemas.microsoft.com/office/powerpoint/2010/main" val="2496906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9"/>
        <p:cNvGrpSpPr/>
        <p:nvPr/>
      </p:nvGrpSpPr>
      <p:grpSpPr>
        <a:xfrm>
          <a:off x="0" y="0"/>
          <a:ext cx="0" cy="0"/>
          <a:chOff x="0" y="0"/>
          <a:chExt cx="0" cy="0"/>
        </a:xfrm>
      </p:grpSpPr>
      <p:pic>
        <p:nvPicPr>
          <p:cNvPr id="30" name="Shape 30"/>
          <p:cNvPicPr preferRelativeResize="0"/>
          <p:nvPr/>
        </p:nvPicPr>
        <p:blipFill>
          <a:blip r:embed="rId2">
            <a:alphaModFix/>
          </a:blip>
          <a:stretch>
            <a:fillRect/>
          </a:stretch>
        </p:blipFill>
        <p:spPr>
          <a:xfrm>
            <a:off x="6446837" y="5753100"/>
            <a:ext cx="2697161" cy="1104899"/>
          </a:xfrm>
          <a:prstGeom prst="rect">
            <a:avLst/>
          </a:prstGeom>
          <a:noFill/>
          <a:ln>
            <a:noFill/>
          </a:ln>
        </p:spPr>
      </p:pic>
      <p:sp>
        <p:nvSpPr>
          <p:cNvPr id="31" name="Shape 3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 name="Shape 3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indent="0" rtl="0">
              <a:spcBef>
                <a:spcPts val="0"/>
              </a:spcBef>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33" name="Shape 3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4" name="Shape 3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indent="0" rtl="0">
              <a:spcBef>
                <a:spcPts val="0"/>
              </a:spcBef>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35" name="Shape 3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7391400" cy="1143000"/>
          </a:xfrm>
        </p:spPr>
        <p:txBody>
          <a:bodyPr/>
          <a:lstStyle/>
          <a:p>
            <a:r>
              <a:rPr lang="en-US"/>
              <a:t>Click to edit Master title style</a:t>
            </a:r>
            <a:endParaRPr lang="en-GB"/>
          </a:p>
        </p:txBody>
      </p:sp>
      <p:sp>
        <p:nvSpPr>
          <p:cNvPr id="3" name="ClipArt Placeholder 2"/>
          <p:cNvSpPr>
            <a:spLocks noGrp="1"/>
          </p:cNvSpPr>
          <p:nvPr>
            <p:ph type="clipArt" sz="half" idx="1"/>
          </p:nvPr>
        </p:nvSpPr>
        <p:spPr>
          <a:xfrm>
            <a:off x="228600" y="1981200"/>
            <a:ext cx="3619500" cy="4114800"/>
          </a:xfrm>
        </p:spPr>
        <p:txBody>
          <a:bodyPr/>
          <a:lstStyle/>
          <a:p>
            <a:endParaRPr lang="en-GB" dirty="0"/>
          </a:p>
        </p:txBody>
      </p:sp>
      <p:sp>
        <p:nvSpPr>
          <p:cNvPr id="4" name="Text Placeholder 3"/>
          <p:cNvSpPr>
            <a:spLocks noGrp="1"/>
          </p:cNvSpPr>
          <p:nvPr>
            <p:ph type="body" sz="half" idx="2"/>
          </p:nvPr>
        </p:nvSpPr>
        <p:spPr>
          <a:xfrm>
            <a:off x="4000500" y="1981200"/>
            <a:ext cx="36195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228600" y="6248400"/>
            <a:ext cx="1828800" cy="457200"/>
          </a:xfrm>
        </p:spPr>
        <p:txBody>
          <a:bodyPr/>
          <a:lstStyle>
            <a:lvl1pPr>
              <a:defRPr/>
            </a:lvl1pPr>
          </a:lstStyle>
          <a:p>
            <a:endParaRPr lang="en-US" dirty="0"/>
          </a:p>
        </p:txBody>
      </p:sp>
      <p:sp>
        <p:nvSpPr>
          <p:cNvPr id="6" name="Footer Placeholder 5"/>
          <p:cNvSpPr>
            <a:spLocks noGrp="1"/>
          </p:cNvSpPr>
          <p:nvPr>
            <p:ph type="ftr" sz="quarter" idx="11"/>
          </p:nvPr>
        </p:nvSpPr>
        <p:spPr>
          <a:xfrm>
            <a:off x="2514600" y="6248400"/>
            <a:ext cx="3048000" cy="457200"/>
          </a:xfrm>
        </p:spPr>
        <p:txBody>
          <a:bodyPr/>
          <a:lstStyle>
            <a:lvl1pPr>
              <a:defRPr/>
            </a:lvl1pPr>
          </a:lstStyle>
          <a:p>
            <a:endParaRPr lang="en-US" dirty="0"/>
          </a:p>
        </p:txBody>
      </p:sp>
      <p:sp>
        <p:nvSpPr>
          <p:cNvPr id="7" name="Slide Number Placeholder 6"/>
          <p:cNvSpPr>
            <a:spLocks noGrp="1"/>
          </p:cNvSpPr>
          <p:nvPr>
            <p:ph type="sldNum" sz="quarter" idx="12"/>
          </p:nvPr>
        </p:nvSpPr>
        <p:spPr>
          <a:xfrm>
            <a:off x="6096000" y="6248400"/>
            <a:ext cx="1524000" cy="457200"/>
          </a:xfrm>
        </p:spPr>
        <p:txBody>
          <a:bodyPr/>
          <a:lstStyle>
            <a:lvl1pPr>
              <a:defRPr/>
            </a:lvl1pPr>
          </a:lstStyle>
          <a:p>
            <a:fld id="{BF18370C-04A4-4510-B0E3-621BE6891E85}" type="slidenum">
              <a:rPr lang="en-US"/>
              <a:pPr/>
              <a:t>‹#›</a:t>
            </a:fld>
            <a:endParaRPr lang="en-US" dirty="0"/>
          </a:p>
        </p:txBody>
      </p:sp>
    </p:spTree>
    <p:extLst>
      <p:ext uri="{BB962C8B-B14F-4D97-AF65-F5344CB8AC3E}">
        <p14:creationId xmlns:p14="http://schemas.microsoft.com/office/powerpoint/2010/main" val="2073357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40"/>
        <p:cNvGrpSpPr/>
        <p:nvPr/>
      </p:nvGrpSpPr>
      <p:grpSpPr>
        <a:xfrm>
          <a:off x="0" y="0"/>
          <a:ext cx="0" cy="0"/>
          <a:chOff x="0" y="0"/>
          <a:chExt cx="0" cy="0"/>
        </a:xfrm>
      </p:grpSpPr>
      <p:pic>
        <p:nvPicPr>
          <p:cNvPr id="41" name="Shape 41"/>
          <p:cNvPicPr preferRelativeResize="0"/>
          <p:nvPr/>
        </p:nvPicPr>
        <p:blipFill>
          <a:blip r:embed="rId2">
            <a:alphaModFix/>
          </a:blip>
          <a:stretch>
            <a:fillRect/>
          </a:stretch>
        </p:blipFill>
        <p:spPr>
          <a:xfrm>
            <a:off x="6446837" y="5753100"/>
            <a:ext cx="2697161" cy="1104899"/>
          </a:xfrm>
          <a:prstGeom prst="rect">
            <a:avLst/>
          </a:prstGeom>
          <a:noFill/>
          <a:ln>
            <a:noFill/>
          </a:ln>
        </p:spPr>
      </p:pic>
      <p:sp>
        <p:nvSpPr>
          <p:cNvPr id="42" name="Shape 42"/>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3" name="Shape 43"/>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4" name="Shape 44"/>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indent="0" rtl="0">
              <a:spcBef>
                <a:spcPts val="0"/>
              </a:spcBef>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45"/>
        <p:cNvGrpSpPr/>
        <p:nvPr/>
      </p:nvGrpSpPr>
      <p:grpSpPr>
        <a:xfrm>
          <a:off x="0" y="0"/>
          <a:ext cx="0" cy="0"/>
          <a:chOff x="0" y="0"/>
          <a:chExt cx="0" cy="0"/>
        </a:xfrm>
      </p:grpSpPr>
      <p:pic>
        <p:nvPicPr>
          <p:cNvPr id="46" name="Shape 46"/>
          <p:cNvPicPr preferRelativeResize="0"/>
          <p:nvPr/>
        </p:nvPicPr>
        <p:blipFill>
          <a:blip r:embed="rId2">
            <a:alphaModFix/>
          </a:blip>
          <a:stretch>
            <a:fillRect/>
          </a:stretch>
        </p:blipFill>
        <p:spPr>
          <a:xfrm>
            <a:off x="6446837" y="5753100"/>
            <a:ext cx="2697161" cy="1104899"/>
          </a:xfrm>
          <a:prstGeom prst="rect">
            <a:avLst/>
          </a:prstGeom>
          <a:noFill/>
          <a:ln>
            <a:noFill/>
          </a:ln>
        </p:spPr>
      </p:pic>
      <p:sp>
        <p:nvSpPr>
          <p:cNvPr id="47" name="Shape 47"/>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8" name="Shape 48"/>
          <p:cNvSpPr>
            <a:spLocks noGrp="1"/>
          </p:cNvSpPr>
          <p:nvPr>
            <p:ph type="pic" idx="2"/>
          </p:nvPr>
        </p:nvSpPr>
        <p:spPr>
          <a:xfrm>
            <a:off x="1792288" y="612775"/>
            <a:ext cx="5486399" cy="4114800"/>
          </a:xfrm>
          <a:prstGeom prst="rect">
            <a:avLst/>
          </a:prstGeom>
          <a:noFill/>
          <a:ln>
            <a:noFill/>
          </a:ln>
        </p:spPr>
      </p:sp>
      <p:sp>
        <p:nvSpPr>
          <p:cNvPr id="49" name="Shape 49"/>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indent="0" rtl="0">
              <a:spcBef>
                <a:spcPts val="0"/>
              </a:spcBef>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3" name="Shape 53"/>
          <p:cNvSpPr txBox="1">
            <a:spLocks noGrp="1"/>
          </p:cNvSpPr>
          <p:nvPr>
            <p:ph type="body" idx="1"/>
          </p:nvPr>
        </p:nvSpPr>
        <p:spPr>
          <a:xfrm>
            <a:off x="1381124" y="1990725"/>
            <a:ext cx="7315200" cy="4019549"/>
          </a:xfrm>
          <a:prstGeom prst="rect">
            <a:avLst/>
          </a:prstGeom>
          <a:noFill/>
          <a:ln>
            <a:noFill/>
          </a:ln>
        </p:spPr>
        <p:txBody>
          <a:bodyPr lIns="91425" tIns="91425" rIns="91425" bIns="91425" anchor="t" anchorCtr="0"/>
          <a:lstStyle>
            <a:lvl1pPr rtl="0">
              <a:spcBef>
                <a:spcPts val="0"/>
              </a:spcBef>
              <a:buClr>
                <a:srgbClr val="0000F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Slide Number Placeholder 5"/>
          <p:cNvSpPr txBox="1">
            <a:spLocks/>
          </p:cNvSpPr>
          <p:nvPr userDrawn="1"/>
        </p:nvSpPr>
        <p:spPr bwMode="gray">
          <a:xfrm>
            <a:off x="8763775" y="6588354"/>
            <a:ext cx="211931" cy="127000"/>
          </a:xfrm>
          <a:prstGeom prst="rect">
            <a:avLst/>
          </a:prstGeom>
          <a:noFill/>
        </p:spPr>
        <p:txBody>
          <a:bodyPr lIns="0" tIns="0" rIns="0" bIns="0"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defRPr/>
            </a:pPr>
            <a:fld id="{7155FE16-D8E3-4030-842D-56CCBAAE765F}" type="slidenum">
              <a:rPr lang="en-US" altLang="en-US" sz="600" smtClean="0">
                <a:solidFill>
                  <a:srgbClr val="CE171F"/>
                </a:solidFill>
                <a:latin typeface="+mn-lt"/>
              </a:rPr>
              <a:pPr algn="r" eaLnBrk="1" hangingPunct="1">
                <a:defRPr/>
              </a:pPr>
              <a:t>‹#›</a:t>
            </a:fld>
            <a:endParaRPr lang="en-US" altLang="en-US" sz="600" dirty="0">
              <a:solidFill>
                <a:srgbClr val="CE171F"/>
              </a:solidFill>
              <a:latin typeface="+mn-lt"/>
            </a:endParaRPr>
          </a:p>
        </p:txBody>
      </p:sp>
      <p:pic>
        <p:nvPicPr>
          <p:cNvPr id="4" name="Shape 46">
            <a:extLst>
              <a:ext uri="{FF2B5EF4-FFF2-40B4-BE49-F238E27FC236}">
                <a16:creationId xmlns:a16="http://schemas.microsoft.com/office/drawing/2014/main" id="{47817690-BE29-44EC-9AEA-A7EF4BD0D215}"/>
              </a:ext>
            </a:extLst>
          </p:cNvPr>
          <p:cNvPicPr preferRelativeResize="0"/>
          <p:nvPr userDrawn="1"/>
        </p:nvPicPr>
        <p:blipFill>
          <a:blip r:embed="rId2">
            <a:alphaModFix/>
          </a:blip>
          <a:stretch>
            <a:fillRect/>
          </a:stretch>
        </p:blipFill>
        <p:spPr>
          <a:xfrm>
            <a:off x="6446837" y="5753100"/>
            <a:ext cx="2697161" cy="1104899"/>
          </a:xfrm>
          <a:prstGeom prst="rect">
            <a:avLst/>
          </a:prstGeom>
          <a:noFill/>
          <a:ln>
            <a:noFill/>
          </a:ln>
        </p:spPr>
      </p:pic>
    </p:spTree>
    <p:extLst>
      <p:ext uri="{BB962C8B-B14F-4D97-AF65-F5344CB8AC3E}">
        <p14:creationId xmlns:p14="http://schemas.microsoft.com/office/powerpoint/2010/main" val="591399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48" y="1000108"/>
            <a:ext cx="7715304" cy="1285884"/>
          </a:xfrm>
        </p:spPr>
        <p:txBody>
          <a:bodyPr/>
          <a:lstStyle>
            <a:lvl1pPr algn="l">
              <a:defRPr baseline="0">
                <a:solidFill>
                  <a:srgbClr val="00CCCC"/>
                </a:solidFill>
              </a:defRPr>
            </a:lvl1pPr>
          </a:lstStyle>
          <a:p>
            <a:r>
              <a:rPr lang="en-US" dirty="0"/>
              <a:t>School of Architecture, Computing and Engineering.</a:t>
            </a:r>
            <a:endParaRPr lang="en-GB" dirty="0"/>
          </a:p>
        </p:txBody>
      </p:sp>
      <p:sp>
        <p:nvSpPr>
          <p:cNvPr id="3" name="Subtitle 2"/>
          <p:cNvSpPr>
            <a:spLocks noGrp="1"/>
          </p:cNvSpPr>
          <p:nvPr>
            <p:ph type="subTitle" idx="1"/>
          </p:nvPr>
        </p:nvSpPr>
        <p:spPr>
          <a:xfrm>
            <a:off x="714348" y="2357430"/>
            <a:ext cx="6400800" cy="1752600"/>
          </a:xfrm>
        </p:spPr>
        <p:txBody>
          <a:bodyPr/>
          <a:lstStyle>
            <a:lvl1pPr marL="0" indent="0" algn="l">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847F499-35EC-47F5-ADA8-AEB26AC70B62}" type="slidenum">
              <a:rPr lang="en-GB" smtClean="0"/>
              <a:pPr/>
              <a:t>‹#›</a:t>
            </a:fld>
            <a:endParaRPr lang="en-GB" dirty="0"/>
          </a:p>
        </p:txBody>
      </p:sp>
    </p:spTree>
    <p:extLst>
      <p:ext uri="{BB962C8B-B14F-4D97-AF65-F5344CB8AC3E}">
        <p14:creationId xmlns:p14="http://schemas.microsoft.com/office/powerpoint/2010/main" val="3149017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0" name="Shape 10"/>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Arial"/>
              <a:buChar char="•"/>
              <a:defRPr/>
            </a:lvl1pPr>
            <a:lvl2pPr marL="742950" marR="0" indent="-107950" algn="l" rtl="0">
              <a:spcBef>
                <a:spcPts val="560"/>
              </a:spcBef>
              <a:spcAft>
                <a:spcPts val="0"/>
              </a:spcAft>
              <a:buClr>
                <a:schemeClr val="dk1"/>
              </a:buClr>
              <a:buFont typeface="Arial"/>
              <a:buChar char="–"/>
              <a:defRPr/>
            </a:lvl2pPr>
            <a:lvl3pPr marL="1143000" marR="0" indent="-76200" algn="l" rtl="0">
              <a:spcBef>
                <a:spcPts val="480"/>
              </a:spcBef>
              <a:spcAft>
                <a:spcPts val="0"/>
              </a:spcAft>
              <a:buClr>
                <a:schemeClr val="dk1"/>
              </a:buClr>
              <a:buFont typeface="Arial"/>
              <a:buChar char="•"/>
              <a:defRPr/>
            </a:lvl3pPr>
            <a:lvl4pPr marL="1600200" marR="0" indent="-101600" algn="l" rtl="0">
              <a:spcBef>
                <a:spcPts val="400"/>
              </a:spcBef>
              <a:spcAft>
                <a:spcPts val="0"/>
              </a:spcAft>
              <a:buClr>
                <a:schemeClr val="dk1"/>
              </a:buClr>
              <a:buFont typeface="Arial"/>
              <a:buChar char="–"/>
              <a:defRPr/>
            </a:lvl4pPr>
            <a:lvl5pPr marL="2057400" marR="0" indent="-101600" algn="l" rtl="0">
              <a:spcBef>
                <a:spcPts val="400"/>
              </a:spcBef>
              <a:spcAft>
                <a:spcPts val="0"/>
              </a:spcAft>
              <a:buClr>
                <a:schemeClr val="dk1"/>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11" name="Shape 1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 name="Shape 1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 name="Shape 13"/>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8" r:id="rId8"/>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7F499-35EC-47F5-ADA8-AEB26AC70B62}" type="slidenum">
              <a:rPr lang="en-GB" smtClean="0"/>
              <a:pPr/>
              <a:t>‹#›</a:t>
            </a:fld>
            <a:endParaRPr lang="en-GB" dirty="0"/>
          </a:p>
        </p:txBody>
      </p:sp>
      <p:pic>
        <p:nvPicPr>
          <p:cNvPr id="8" name="Picture 7" descr="A close up of a logo&#10;&#10;Description automatically generated">
            <a:extLst>
              <a:ext uri="{FF2B5EF4-FFF2-40B4-BE49-F238E27FC236}">
                <a16:creationId xmlns:a16="http://schemas.microsoft.com/office/drawing/2014/main" id="{7B49D068-28AC-4884-8E0B-257B7E49E75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5975380"/>
            <a:ext cx="9144000" cy="1187420"/>
          </a:xfrm>
          <a:prstGeom prst="rect">
            <a:avLst/>
          </a:prstGeom>
        </p:spPr>
      </p:pic>
    </p:spTree>
    <p:extLst>
      <p:ext uri="{BB962C8B-B14F-4D97-AF65-F5344CB8AC3E}">
        <p14:creationId xmlns:p14="http://schemas.microsoft.com/office/powerpoint/2010/main" val="376027361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dt="0"/>
  <p:txStyles>
    <p:titleStyle>
      <a:lvl1pPr algn="l" defTabSz="914400" rtl="0" eaLnBrk="1" latinLnBrk="0" hangingPunct="1">
        <a:spcBef>
          <a:spcPct val="0"/>
        </a:spcBef>
        <a:buNone/>
        <a:defRPr sz="4400" b="1" kern="1200">
          <a:solidFill>
            <a:srgbClr val="00CCCC"/>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tags" Target="../tags/tag2.xml"/><Relationship Id="rId6" Type="http://schemas.openxmlformats.org/officeDocument/2006/relationships/image" Target="../media/image1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0.xml"/><Relationship Id="rId1" Type="http://schemas.openxmlformats.org/officeDocument/2006/relationships/tags" Target="../tags/tag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0.xml"/><Relationship Id="rId1" Type="http://schemas.openxmlformats.org/officeDocument/2006/relationships/tags" Target="../tags/tag5.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hyperlink" Target="http://www.slideshare.net/pyxl/capture-nurture-close-how-to-use-your-website-to-turn-visitors-into-customers"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39.png"/><Relationship Id="rId4" Type="http://schemas.openxmlformats.org/officeDocument/2006/relationships/image" Target="../media/image42.png"/><Relationship Id="rId9"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52.png"/><Relationship Id="rId4" Type="http://schemas.openxmlformats.org/officeDocument/2006/relationships/hyperlink" Target="http://www.paypal.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53.png"/><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10.xml"/><Relationship Id="rId1" Type="http://schemas.openxmlformats.org/officeDocument/2006/relationships/tags" Target="../tags/tag6.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hyperlink" Target="http://www.landsend.com/" TargetMode="External"/><Relationship Id="rId7"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58.png"/><Relationship Id="rId5" Type="http://schemas.openxmlformats.org/officeDocument/2006/relationships/hyperlink" Target="http://www1.landsend.de/" TargetMode="External"/><Relationship Id="rId4" Type="http://schemas.openxmlformats.org/officeDocument/2006/relationships/hyperlink" Target="http://www1.landsend.co.jp/"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2">
            <a:extLst>
              <a:ext uri="{FF2B5EF4-FFF2-40B4-BE49-F238E27FC236}">
                <a16:creationId xmlns:a16="http://schemas.microsoft.com/office/drawing/2014/main" id="{89C7C538-9A5B-6C48-AA95-421C3EA87AA2}"/>
              </a:ext>
            </a:extLst>
          </p:cNvPr>
          <p:cNvSpPr/>
          <p:nvPr/>
        </p:nvSpPr>
        <p:spPr>
          <a:xfrm>
            <a:off x="476251" y="2181303"/>
            <a:ext cx="257337" cy="4676073"/>
          </a:xfrm>
          <a:custGeom>
            <a:avLst/>
            <a:gdLst/>
            <a:ahLst/>
            <a:cxnLst/>
            <a:rect l="l" t="t" r="r" b="b"/>
            <a:pathLst>
              <a:path w="565785" h="10455910">
                <a:moveTo>
                  <a:pt x="0" y="10455692"/>
                </a:moveTo>
                <a:lnTo>
                  <a:pt x="565427" y="10455692"/>
                </a:lnTo>
                <a:lnTo>
                  <a:pt x="565427" y="0"/>
                </a:lnTo>
                <a:lnTo>
                  <a:pt x="0" y="0"/>
                </a:lnTo>
                <a:lnTo>
                  <a:pt x="0" y="10455692"/>
                </a:lnTo>
                <a:close/>
              </a:path>
            </a:pathLst>
          </a:custGeom>
          <a:solidFill>
            <a:srgbClr val="333333"/>
          </a:solidFill>
        </p:spPr>
        <p:txBody>
          <a:bodyPr wrap="square" lIns="0" tIns="0" rIns="0" bIns="0" rtlCol="0"/>
          <a:lstStyle/>
          <a:p>
            <a:pPr marL="0" marR="0" lvl="0" indent="0" algn="l" defTabSz="415778" rtl="0" eaLnBrk="1" fontAlgn="auto" latinLnBrk="0" hangingPunct="1">
              <a:lnSpc>
                <a:spcPct val="100000"/>
              </a:lnSpc>
              <a:spcBef>
                <a:spcPts val="0"/>
              </a:spcBef>
              <a:spcAft>
                <a:spcPts val="0"/>
              </a:spcAft>
              <a:buClrTx/>
              <a:buSzTx/>
              <a:buFontTx/>
              <a:buNone/>
              <a:tabLst/>
              <a:defRPr/>
            </a:pPr>
            <a:endParaRPr kumimoji="0" sz="818" b="0" i="0" u="none" strike="noStrike" kern="1200" cap="none" spc="0" normalizeH="0" baseline="0" noProof="0" dirty="0">
              <a:ln>
                <a:noFill/>
              </a:ln>
              <a:solidFill>
                <a:srgbClr val="272625"/>
              </a:solidFill>
              <a:effectLst/>
              <a:uLnTx/>
              <a:uFillTx/>
              <a:latin typeface="Calibri"/>
              <a:ea typeface="+mn-ea"/>
              <a:cs typeface="+mn-cs"/>
            </a:endParaRPr>
          </a:p>
        </p:txBody>
      </p:sp>
      <p:sp>
        <p:nvSpPr>
          <p:cNvPr id="3" name="object 33">
            <a:extLst>
              <a:ext uri="{FF2B5EF4-FFF2-40B4-BE49-F238E27FC236}">
                <a16:creationId xmlns:a16="http://schemas.microsoft.com/office/drawing/2014/main" id="{0F171885-E775-164F-8786-3F66DB33BD15}"/>
              </a:ext>
            </a:extLst>
          </p:cNvPr>
          <p:cNvSpPr txBox="1"/>
          <p:nvPr/>
        </p:nvSpPr>
        <p:spPr>
          <a:xfrm>
            <a:off x="1159086" y="2181304"/>
            <a:ext cx="7328368" cy="1204561"/>
          </a:xfrm>
          <a:prstGeom prst="rect">
            <a:avLst/>
          </a:prstGeom>
        </p:spPr>
        <p:txBody>
          <a:bodyPr vert="horz" wrap="square" lIns="0" tIns="0" rIns="0" bIns="0" rtlCol="0">
            <a:spAutoFit/>
          </a:bodyPr>
          <a:lstStyle/>
          <a:p>
            <a:pPr marL="5776" marR="2310" lvl="0" indent="0" algn="l" defTabSz="415778" rtl="0" eaLnBrk="1" fontAlgn="auto" latinLnBrk="0" hangingPunct="1">
              <a:lnSpc>
                <a:spcPct val="70700"/>
              </a:lnSpc>
              <a:spcBef>
                <a:spcPts val="0"/>
              </a:spcBef>
              <a:spcAft>
                <a:spcPts val="0"/>
              </a:spcAft>
              <a:buClrTx/>
              <a:buSzTx/>
              <a:buFontTx/>
              <a:buNone/>
              <a:tabLst/>
              <a:defRPr/>
            </a:pPr>
            <a:r>
              <a:rPr lang="en-GB" sz="4457" b="1" spc="-48" dirty="0">
                <a:solidFill>
                  <a:srgbClr val="00CCCC"/>
                </a:solidFill>
                <a:latin typeface="Founders Grotesk Cond Bold"/>
                <a:cs typeface="Founders Grotesk Cond Bold"/>
              </a:rPr>
              <a:t>Lesson 10: CN4003</a:t>
            </a:r>
            <a:endParaRPr kumimoji="0" lang="en-GB" sz="4457" b="1" i="0" u="none" strike="noStrike" kern="1200" cap="none" spc="-48" normalizeH="0" baseline="0" noProof="0" dirty="0">
              <a:ln>
                <a:noFill/>
              </a:ln>
              <a:solidFill>
                <a:srgbClr val="00CCCC"/>
              </a:solidFill>
              <a:effectLst/>
              <a:uLnTx/>
              <a:uFillTx/>
              <a:latin typeface="Founders Grotesk Cond Bold"/>
              <a:ea typeface="+mn-ea"/>
              <a:cs typeface="Founders Grotesk Cond Bold"/>
            </a:endParaRPr>
          </a:p>
          <a:p>
            <a:pPr marL="5776" marR="2310" lvl="0" defTabSz="415778">
              <a:lnSpc>
                <a:spcPct val="70700"/>
              </a:lnSpc>
              <a:defRPr/>
            </a:pPr>
            <a:r>
              <a:rPr lang="en-US" sz="3200" b="1" dirty="0">
                <a:solidFill>
                  <a:srgbClr val="00CCCC"/>
                </a:solidFill>
              </a:rPr>
              <a:t>Process, Design, and Marketing</a:t>
            </a:r>
          </a:p>
          <a:p>
            <a:pPr marL="5776" marR="2310" lvl="0" defTabSz="415778">
              <a:lnSpc>
                <a:spcPct val="70700"/>
              </a:lnSpc>
              <a:defRPr/>
            </a:pPr>
            <a:r>
              <a:rPr kumimoji="0" lang="en-GB" sz="2800" b="0" i="0" u="none" strike="noStrike" kern="1200" cap="none" spc="-2" normalizeH="0" baseline="0" noProof="0" dirty="0">
                <a:ln>
                  <a:noFill/>
                </a:ln>
                <a:solidFill>
                  <a:srgbClr val="272625"/>
                </a:solidFill>
                <a:effectLst/>
                <a:uLnTx/>
                <a:uFillTx/>
                <a:latin typeface="Founders Grotesk Cond Bold"/>
                <a:ea typeface="+mn-ea"/>
                <a:cs typeface="Founders Grotesk Light"/>
              </a:rPr>
              <a:t>Dr Fadi Safieddine</a:t>
            </a:r>
            <a:endParaRPr kumimoji="0" sz="2800" b="0" i="0" u="none" strike="noStrike" kern="1200" cap="none" spc="0" normalizeH="0" baseline="0" noProof="0" dirty="0">
              <a:ln>
                <a:noFill/>
              </a:ln>
              <a:solidFill>
                <a:srgbClr val="272625"/>
              </a:solidFill>
              <a:effectLst/>
              <a:uLnTx/>
              <a:uFillTx/>
              <a:latin typeface="Founders Grotesk Cond Bold"/>
              <a:ea typeface="+mn-ea"/>
              <a:cs typeface="Founders Grotesk Light"/>
            </a:endParaRPr>
          </a:p>
        </p:txBody>
      </p:sp>
      <p:sp>
        <p:nvSpPr>
          <p:cNvPr id="6" name="Slide Number Placeholder 3">
            <a:extLst>
              <a:ext uri="{FF2B5EF4-FFF2-40B4-BE49-F238E27FC236}">
                <a16:creationId xmlns:a16="http://schemas.microsoft.com/office/drawing/2014/main" id="{72786E4B-CA9D-4BE2-9677-32F74E08A1D1}"/>
              </a:ext>
            </a:extLst>
          </p:cNvPr>
          <p:cNvSpPr txBox="1">
            <a:spLocks/>
          </p:cNvSpPr>
          <p:nvPr/>
        </p:nvSpPr>
        <p:spPr>
          <a:xfrm>
            <a:off x="-1143000" y="6492875"/>
            <a:ext cx="2133600" cy="365125"/>
          </a:xfrm>
          <a:prstGeom prst="rect">
            <a:avLst/>
          </a:prstGeom>
        </p:spPr>
        <p:txBody>
          <a:bodyPr wrap="square" lIns="0" tIns="0" rIns="0" bIns="0">
            <a:spAutoFit/>
          </a:bodyPr>
          <a:lstStyle>
            <a:defPPr>
              <a:defRPr lang="en-US"/>
            </a:defPPr>
            <a:lvl1pPr algn="r" rtl="0" eaLnBrk="0" fontAlgn="base" hangingPunct="0">
              <a:spcBef>
                <a:spcPct val="0"/>
              </a:spcBef>
              <a:spcAft>
                <a:spcPct val="0"/>
              </a:spcAft>
              <a:defRPr kern="1200">
                <a:solidFill>
                  <a:schemeClr val="tx1">
                    <a:tint val="75000"/>
                  </a:schemeClr>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fontAlgn="auto" hangingPunct="1">
              <a:spcBef>
                <a:spcPts val="0"/>
              </a:spcBef>
              <a:spcAft>
                <a:spcPts val="0"/>
              </a:spcAft>
              <a:defRPr/>
            </a:pPr>
            <a:fld id="{84343C84-7574-4DDA-BCFB-8D316A6A86D0}" type="slidenum">
              <a:rPr lang="en-US" sz="2000" b="1" smtClean="0">
                <a:solidFill>
                  <a:srgbClr val="33471C"/>
                </a:solidFill>
                <a:latin typeface="Arial"/>
              </a:rPr>
              <a:pPr eaLnBrk="1" fontAlgn="auto" hangingPunct="1">
                <a:spcBef>
                  <a:spcPts val="0"/>
                </a:spcBef>
                <a:spcAft>
                  <a:spcPts val="0"/>
                </a:spcAft>
                <a:defRPr/>
              </a:pPr>
              <a:t>1</a:t>
            </a:fld>
            <a:endParaRPr lang="en-US" sz="2000" b="1" dirty="0">
              <a:solidFill>
                <a:srgbClr val="33471C"/>
              </a:solidFill>
              <a:latin typeface="Arial"/>
            </a:endParaRPr>
          </a:p>
        </p:txBody>
      </p:sp>
      <p:sp>
        <p:nvSpPr>
          <p:cNvPr id="9" name="TextBox 8">
            <a:extLst>
              <a:ext uri="{FF2B5EF4-FFF2-40B4-BE49-F238E27FC236}">
                <a16:creationId xmlns:a16="http://schemas.microsoft.com/office/drawing/2014/main" id="{51607813-216A-4790-8A61-63D46703DF5D}"/>
              </a:ext>
            </a:extLst>
          </p:cNvPr>
          <p:cNvSpPr txBox="1"/>
          <p:nvPr/>
        </p:nvSpPr>
        <p:spPr>
          <a:xfrm>
            <a:off x="2915816" y="6309320"/>
            <a:ext cx="4176464" cy="369332"/>
          </a:xfrm>
          <a:prstGeom prst="rect">
            <a:avLst/>
          </a:prstGeom>
          <a:noFill/>
        </p:spPr>
        <p:txBody>
          <a:bodyPr wrap="square" rtlCol="0">
            <a:spAutoFit/>
          </a:bodyPr>
          <a:lstStyle/>
          <a:p>
            <a:r>
              <a:rPr lang="en-GB" dirty="0"/>
              <a:t>Dr. Fadi Safieddine Copyright 2021</a:t>
            </a:r>
          </a:p>
        </p:txBody>
      </p:sp>
      <p:pic>
        <p:nvPicPr>
          <p:cNvPr id="10" name="Picture 9" descr="A close up of a logo&#10;&#10;Description automatically generated">
            <a:extLst>
              <a:ext uri="{FF2B5EF4-FFF2-40B4-BE49-F238E27FC236}">
                <a16:creationId xmlns:a16="http://schemas.microsoft.com/office/drawing/2014/main" id="{5452C646-C25E-4911-A0FA-6F5315164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632"/>
            <a:ext cx="9144000" cy="1187420"/>
          </a:xfrm>
          <a:prstGeom prst="rect">
            <a:avLst/>
          </a:prstGeom>
        </p:spPr>
      </p:pic>
    </p:spTree>
    <p:extLst>
      <p:ext uri="{BB962C8B-B14F-4D97-AF65-F5344CB8AC3E}">
        <p14:creationId xmlns:p14="http://schemas.microsoft.com/office/powerpoint/2010/main" val="3213002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 name="Shape 184">
            <a:extLst>
              <a:ext uri="{FF2B5EF4-FFF2-40B4-BE49-F238E27FC236}">
                <a16:creationId xmlns:a16="http://schemas.microsoft.com/office/drawing/2014/main" id="{39003FB9-BAAF-41F6-892A-34EFB26BBEFD}"/>
              </a:ext>
            </a:extLst>
          </p:cNvPr>
          <p:cNvSpPr txBox="1">
            <a:spLocks noGrp="1"/>
          </p:cNvSpPr>
          <p:nvPr>
            <p:ph type="title"/>
          </p:nvPr>
        </p:nvSpPr>
        <p:spPr>
          <a:xfrm>
            <a:off x="457200" y="274638"/>
            <a:ext cx="8229600" cy="1143000"/>
          </a:xfrm>
          <a:prstGeom prst="rect">
            <a:avLst/>
          </a:prstGeom>
        </p:spPr>
        <p:txBody>
          <a:bodyPr lIns="91425" tIns="91425" rIns="91425" bIns="91425" anchor="ctr" anchorCtr="0">
            <a:noAutofit/>
          </a:bodyPr>
          <a:lstStyle/>
          <a:p>
            <a:pPr>
              <a:spcBef>
                <a:spcPts val="0"/>
              </a:spcBef>
              <a:buNone/>
            </a:pPr>
            <a:r>
              <a:rPr lang="en-US" sz="2400" dirty="0"/>
              <a:t>2. Design Process: Wireframe</a:t>
            </a:r>
          </a:p>
        </p:txBody>
      </p:sp>
      <p:pic>
        <p:nvPicPr>
          <p:cNvPr id="4" name="Picture 3">
            <a:extLst>
              <a:ext uri="{FF2B5EF4-FFF2-40B4-BE49-F238E27FC236}">
                <a16:creationId xmlns:a16="http://schemas.microsoft.com/office/drawing/2014/main" id="{4537681D-3C89-4374-87FA-CB916FA0FBB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891779" y="184792"/>
            <a:ext cx="2104008" cy="1377217"/>
          </a:xfrm>
          <a:prstGeom prst="rect">
            <a:avLst/>
          </a:prstGeom>
        </p:spPr>
      </p:pic>
      <p:sp>
        <p:nvSpPr>
          <p:cNvPr id="5" name="TextBox 4">
            <a:extLst>
              <a:ext uri="{FF2B5EF4-FFF2-40B4-BE49-F238E27FC236}">
                <a16:creationId xmlns:a16="http://schemas.microsoft.com/office/drawing/2014/main" id="{4FEB1558-0B53-419A-81A2-0274641E49AF}"/>
              </a:ext>
            </a:extLst>
          </p:cNvPr>
          <p:cNvSpPr txBox="1"/>
          <p:nvPr/>
        </p:nvSpPr>
        <p:spPr>
          <a:xfrm>
            <a:off x="6372200" y="404664"/>
            <a:ext cx="825867" cy="369332"/>
          </a:xfrm>
          <a:prstGeom prst="rect">
            <a:avLst/>
          </a:prstGeom>
          <a:noFill/>
        </p:spPr>
        <p:txBody>
          <a:bodyPr wrap="none" rtlCol="0">
            <a:spAutoFit/>
          </a:bodyPr>
          <a:lstStyle/>
          <a:p>
            <a:r>
              <a:rPr lang="en-GB" b="1" dirty="0">
                <a:solidFill>
                  <a:srgbClr val="00CCCC"/>
                </a:solidFill>
              </a:rPr>
              <a:t>Part 2</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 name="Shape 184">
            <a:extLst>
              <a:ext uri="{FF2B5EF4-FFF2-40B4-BE49-F238E27FC236}">
                <a16:creationId xmlns:a16="http://schemas.microsoft.com/office/drawing/2014/main" id="{39003FB9-BAAF-41F6-892A-34EFB26BBEFD}"/>
              </a:ext>
            </a:extLst>
          </p:cNvPr>
          <p:cNvSpPr txBox="1">
            <a:spLocks noGrp="1"/>
          </p:cNvSpPr>
          <p:nvPr>
            <p:ph type="title"/>
          </p:nvPr>
        </p:nvSpPr>
        <p:spPr>
          <a:xfrm>
            <a:off x="457200" y="274638"/>
            <a:ext cx="8229600" cy="1143000"/>
          </a:xfrm>
          <a:prstGeom prst="rect">
            <a:avLst/>
          </a:prstGeom>
        </p:spPr>
        <p:txBody>
          <a:bodyPr lIns="91425" tIns="91425" rIns="91425" bIns="91425" anchor="ctr" anchorCtr="0">
            <a:noAutofit/>
          </a:bodyPr>
          <a:lstStyle/>
          <a:p>
            <a:pPr>
              <a:spcBef>
                <a:spcPts val="0"/>
              </a:spcBef>
              <a:buNone/>
            </a:pPr>
            <a:r>
              <a:rPr lang="en-US" sz="2400" dirty="0"/>
              <a:t>2. Design Process: Wireframe</a:t>
            </a:r>
          </a:p>
        </p:txBody>
      </p:sp>
      <p:pic>
        <p:nvPicPr>
          <p:cNvPr id="127" name="Shape 127"/>
          <p:cNvPicPr preferRelativeResize="0"/>
          <p:nvPr/>
        </p:nvPicPr>
        <p:blipFill>
          <a:blip r:embed="rId3">
            <a:alphaModFix/>
          </a:blip>
          <a:stretch>
            <a:fillRect/>
          </a:stretch>
        </p:blipFill>
        <p:spPr>
          <a:xfrm>
            <a:off x="561676" y="1933596"/>
            <a:ext cx="4405175" cy="2568475"/>
          </a:xfrm>
          <a:prstGeom prst="rect">
            <a:avLst/>
          </a:prstGeom>
          <a:noFill/>
          <a:ln>
            <a:noFill/>
          </a:ln>
        </p:spPr>
      </p:pic>
      <p:pic>
        <p:nvPicPr>
          <p:cNvPr id="128" name="Shape 128"/>
          <p:cNvPicPr preferRelativeResize="0"/>
          <p:nvPr/>
        </p:nvPicPr>
        <p:blipFill>
          <a:blip r:embed="rId4">
            <a:alphaModFix/>
          </a:blip>
          <a:stretch>
            <a:fillRect/>
          </a:stretch>
        </p:blipFill>
        <p:spPr>
          <a:xfrm>
            <a:off x="4966851" y="1950454"/>
            <a:ext cx="3831774" cy="3693600"/>
          </a:xfrm>
          <a:prstGeom prst="rect">
            <a:avLst/>
          </a:prstGeom>
          <a:noFill/>
          <a:ln>
            <a:noFill/>
          </a:ln>
        </p:spPr>
      </p:pic>
      <p:pic>
        <p:nvPicPr>
          <p:cNvPr id="4" name="Picture 3">
            <a:extLst>
              <a:ext uri="{FF2B5EF4-FFF2-40B4-BE49-F238E27FC236}">
                <a16:creationId xmlns:a16="http://schemas.microsoft.com/office/drawing/2014/main" id="{4537681D-3C89-4374-87FA-CB916FA0FBB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891779" y="184792"/>
            <a:ext cx="2104008" cy="1377217"/>
          </a:xfrm>
          <a:prstGeom prst="rect">
            <a:avLst/>
          </a:prstGeom>
        </p:spPr>
      </p:pic>
    </p:spTree>
    <p:extLst>
      <p:ext uri="{BB962C8B-B14F-4D97-AF65-F5344CB8AC3E}">
        <p14:creationId xmlns:p14="http://schemas.microsoft.com/office/powerpoint/2010/main" val="2810691116"/>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1" name="Shape 184">
            <a:extLst>
              <a:ext uri="{FF2B5EF4-FFF2-40B4-BE49-F238E27FC236}">
                <a16:creationId xmlns:a16="http://schemas.microsoft.com/office/drawing/2014/main" id="{532924E6-2DE2-4A28-B661-B9A9F0B6F794}"/>
              </a:ext>
            </a:extLst>
          </p:cNvPr>
          <p:cNvSpPr txBox="1">
            <a:spLocks noGrp="1"/>
          </p:cNvSpPr>
          <p:nvPr>
            <p:ph type="title"/>
          </p:nvPr>
        </p:nvSpPr>
        <p:spPr>
          <a:xfrm>
            <a:off x="500034" y="215056"/>
            <a:ext cx="8229600" cy="1143000"/>
          </a:xfrm>
          <a:prstGeom prst="rect">
            <a:avLst/>
          </a:prstGeom>
        </p:spPr>
        <p:txBody>
          <a:bodyPr lIns="91425" tIns="91425" rIns="91425" bIns="91425" anchor="ctr" anchorCtr="0">
            <a:noAutofit/>
          </a:bodyPr>
          <a:lstStyle/>
          <a:p>
            <a:pPr>
              <a:spcBef>
                <a:spcPts val="0"/>
              </a:spcBef>
              <a:buNone/>
            </a:pPr>
            <a:r>
              <a:rPr lang="en-US" sz="2400" dirty="0"/>
              <a:t>2. Design Process: Responsive Website</a:t>
            </a:r>
          </a:p>
        </p:txBody>
      </p:sp>
      <p:pic>
        <p:nvPicPr>
          <p:cNvPr id="140" name="Shape 140"/>
          <p:cNvPicPr preferRelativeResize="0"/>
          <p:nvPr/>
        </p:nvPicPr>
        <p:blipFill>
          <a:blip r:embed="rId3">
            <a:alphaModFix/>
          </a:blip>
          <a:stretch>
            <a:fillRect/>
          </a:stretch>
        </p:blipFill>
        <p:spPr>
          <a:xfrm>
            <a:off x="691296" y="2146945"/>
            <a:ext cx="7761408" cy="4489028"/>
          </a:xfrm>
          <a:prstGeom prst="rect">
            <a:avLst/>
          </a:prstGeom>
          <a:noFill/>
          <a:ln>
            <a:noFill/>
          </a:ln>
        </p:spPr>
      </p:pic>
      <p:pic>
        <p:nvPicPr>
          <p:cNvPr id="5" name="Picture 4">
            <a:extLst>
              <a:ext uri="{FF2B5EF4-FFF2-40B4-BE49-F238E27FC236}">
                <a16:creationId xmlns:a16="http://schemas.microsoft.com/office/drawing/2014/main" id="{F63D4636-7923-482E-BAEB-99334023729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891779" y="184792"/>
            <a:ext cx="2104008" cy="1377217"/>
          </a:xfrm>
          <a:prstGeom prst="rect">
            <a:avLst/>
          </a:prstGeom>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1" name="Shape 184">
            <a:extLst>
              <a:ext uri="{FF2B5EF4-FFF2-40B4-BE49-F238E27FC236}">
                <a16:creationId xmlns:a16="http://schemas.microsoft.com/office/drawing/2014/main" id="{F89383A1-0E2D-47B4-97EC-29468A658A63}"/>
              </a:ext>
            </a:extLst>
          </p:cNvPr>
          <p:cNvSpPr txBox="1">
            <a:spLocks noGrp="1"/>
          </p:cNvSpPr>
          <p:nvPr>
            <p:ph type="title"/>
          </p:nvPr>
        </p:nvSpPr>
        <p:spPr>
          <a:xfrm>
            <a:off x="457200" y="274638"/>
            <a:ext cx="8229600" cy="1143000"/>
          </a:xfrm>
          <a:prstGeom prst="rect">
            <a:avLst/>
          </a:prstGeom>
        </p:spPr>
        <p:txBody>
          <a:bodyPr lIns="91425" tIns="91425" rIns="91425" bIns="91425" anchor="ctr" anchorCtr="0">
            <a:noAutofit/>
          </a:bodyPr>
          <a:lstStyle/>
          <a:p>
            <a:pPr>
              <a:spcBef>
                <a:spcPts val="0"/>
              </a:spcBef>
              <a:buNone/>
            </a:pPr>
            <a:r>
              <a:rPr lang="en-US" sz="2400" dirty="0"/>
              <a:t>2. Design Process: </a:t>
            </a:r>
            <a:r>
              <a:rPr lang="en-US" sz="2400" dirty="0" err="1"/>
              <a:t>Colour</a:t>
            </a:r>
            <a:r>
              <a:rPr lang="en-US" sz="2400" dirty="0"/>
              <a:t> Scheme</a:t>
            </a:r>
          </a:p>
        </p:txBody>
      </p:sp>
      <p:pic>
        <p:nvPicPr>
          <p:cNvPr id="148" name="Shape 148"/>
          <p:cNvPicPr preferRelativeResize="0"/>
          <p:nvPr/>
        </p:nvPicPr>
        <p:blipFill>
          <a:blip r:embed="rId3">
            <a:alphaModFix/>
          </a:blip>
          <a:stretch>
            <a:fillRect/>
          </a:stretch>
        </p:blipFill>
        <p:spPr>
          <a:xfrm>
            <a:off x="872958" y="2041153"/>
            <a:ext cx="6661786" cy="3904207"/>
          </a:xfrm>
          <a:prstGeom prst="rect">
            <a:avLst/>
          </a:prstGeom>
          <a:noFill/>
          <a:ln>
            <a:noFill/>
          </a:ln>
        </p:spPr>
      </p:pic>
      <p:pic>
        <p:nvPicPr>
          <p:cNvPr id="6" name="Picture 5">
            <a:extLst>
              <a:ext uri="{FF2B5EF4-FFF2-40B4-BE49-F238E27FC236}">
                <a16:creationId xmlns:a16="http://schemas.microsoft.com/office/drawing/2014/main" id="{66D04F6B-AEC3-480C-979D-F11088D1D96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891779" y="184792"/>
            <a:ext cx="2104008" cy="1377217"/>
          </a:xfrm>
          <a:prstGeom prst="rect">
            <a:avLst/>
          </a:prstGeom>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9" name="Shape 184">
            <a:extLst>
              <a:ext uri="{FF2B5EF4-FFF2-40B4-BE49-F238E27FC236}">
                <a16:creationId xmlns:a16="http://schemas.microsoft.com/office/drawing/2014/main" id="{3450D389-EB84-4ED8-BB28-A8E6864773AC}"/>
              </a:ext>
            </a:extLst>
          </p:cNvPr>
          <p:cNvSpPr txBox="1">
            <a:spLocks/>
          </p:cNvSpPr>
          <p:nvPr/>
        </p:nvSpPr>
        <p:spPr>
          <a:xfrm>
            <a:off x="541375" y="215900"/>
            <a:ext cx="8229600" cy="1143000"/>
          </a:xfrm>
          <a:prstGeom prst="rect">
            <a:avLst/>
          </a:prstGeom>
          <a:solidFill>
            <a:schemeClr val="bg1"/>
          </a:solidFill>
          <a:ln>
            <a:solidFill>
              <a:schemeClr val="bg2"/>
            </a:solidFill>
          </a:ln>
        </p:spPr>
        <p:txBody>
          <a:bodyPr vert="horz" lIns="91425" tIns="91425" rIns="91425" bIns="91425" rtlCol="0" anchor="ctr" anchorCtr="0">
            <a:noAutofit/>
          </a:bodyPr>
          <a:lstStyle>
            <a:lvl1pPr algn="l" defTabSz="914400" rtl="0" eaLnBrk="1" latinLnBrk="0" hangingPunct="1">
              <a:spcBef>
                <a:spcPct val="0"/>
              </a:spcBef>
              <a:buNone/>
              <a:defRPr sz="4400" b="1" kern="1200">
                <a:solidFill>
                  <a:srgbClr val="00CCCC"/>
                </a:solidFill>
                <a:latin typeface="+mj-lt"/>
                <a:ea typeface="+mj-ea"/>
                <a:cs typeface="+mj-cs"/>
              </a:defRPr>
            </a:lvl1pPr>
          </a:lstStyle>
          <a:p>
            <a:pPr>
              <a:spcBef>
                <a:spcPts val="0"/>
              </a:spcBef>
            </a:pPr>
            <a:r>
              <a:rPr lang="en-US" sz="2400" dirty="0"/>
              <a:t>2. Design Process: Your message</a:t>
            </a:r>
          </a:p>
        </p:txBody>
      </p:sp>
      <p:sp>
        <p:nvSpPr>
          <p:cNvPr id="6" name="Content Placeholder 5">
            <a:extLst>
              <a:ext uri="{FF2B5EF4-FFF2-40B4-BE49-F238E27FC236}">
                <a16:creationId xmlns:a16="http://schemas.microsoft.com/office/drawing/2014/main" id="{14880DB9-891B-4645-A9B4-DB3BB5765E40}"/>
              </a:ext>
            </a:extLst>
          </p:cNvPr>
          <p:cNvSpPr>
            <a:spLocks noGrp="1"/>
          </p:cNvSpPr>
          <p:nvPr>
            <p:ph idx="1"/>
          </p:nvPr>
        </p:nvSpPr>
        <p:spPr/>
        <p:txBody>
          <a:bodyPr/>
          <a:lstStyle/>
          <a:p>
            <a:endParaRPr lang="en-GB"/>
          </a:p>
        </p:txBody>
      </p:sp>
      <p:pic>
        <p:nvPicPr>
          <p:cNvPr id="155" name="Shape 155"/>
          <p:cNvPicPr preferRelativeResize="0"/>
          <p:nvPr/>
        </p:nvPicPr>
        <p:blipFill>
          <a:blip r:embed="rId3">
            <a:alphaModFix/>
          </a:blip>
          <a:stretch>
            <a:fillRect/>
          </a:stretch>
        </p:blipFill>
        <p:spPr>
          <a:xfrm>
            <a:off x="541375" y="1530250"/>
            <a:ext cx="7229475" cy="4686300"/>
          </a:xfrm>
          <a:prstGeom prst="rect">
            <a:avLst/>
          </a:prstGeom>
          <a:noFill/>
          <a:ln>
            <a:noFill/>
          </a:ln>
        </p:spPr>
      </p:pic>
      <p:pic>
        <p:nvPicPr>
          <p:cNvPr id="5" name="Picture 4">
            <a:extLst>
              <a:ext uri="{FF2B5EF4-FFF2-40B4-BE49-F238E27FC236}">
                <a16:creationId xmlns:a16="http://schemas.microsoft.com/office/drawing/2014/main" id="{9DE87763-16D1-4DFE-9C9E-FDE95999B7C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891779" y="184792"/>
            <a:ext cx="2104008" cy="1377217"/>
          </a:xfrm>
          <a:prstGeom prst="rect">
            <a:avLst/>
          </a:prstGeom>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9" name="Shape 184">
            <a:extLst>
              <a:ext uri="{FF2B5EF4-FFF2-40B4-BE49-F238E27FC236}">
                <a16:creationId xmlns:a16="http://schemas.microsoft.com/office/drawing/2014/main" id="{8C21097B-322E-43AD-BA02-CEEC98C5EDC5}"/>
              </a:ext>
            </a:extLst>
          </p:cNvPr>
          <p:cNvSpPr txBox="1">
            <a:spLocks/>
          </p:cNvSpPr>
          <p:nvPr/>
        </p:nvSpPr>
        <p:spPr>
          <a:xfrm>
            <a:off x="573329" y="184792"/>
            <a:ext cx="8229600" cy="1143000"/>
          </a:xfrm>
          <a:prstGeom prst="rect">
            <a:avLst/>
          </a:prstGeom>
          <a:solidFill>
            <a:schemeClr val="bg1"/>
          </a:solidFill>
          <a:ln>
            <a:solidFill>
              <a:schemeClr val="bg2"/>
            </a:solidFill>
          </a:ln>
        </p:spPr>
        <p:txBody>
          <a:bodyPr vert="horz" lIns="91425" tIns="91425" rIns="91425" bIns="91425" rtlCol="0" anchor="ctr" anchorCtr="0">
            <a:noAutofit/>
          </a:bodyPr>
          <a:lstStyle>
            <a:lvl1pPr algn="l" defTabSz="914400" rtl="0" eaLnBrk="1" latinLnBrk="0" hangingPunct="1">
              <a:spcBef>
                <a:spcPct val="0"/>
              </a:spcBef>
              <a:buNone/>
              <a:defRPr sz="4400" b="1" kern="1200">
                <a:solidFill>
                  <a:srgbClr val="00CCCC"/>
                </a:solidFill>
                <a:latin typeface="+mj-lt"/>
                <a:ea typeface="+mj-ea"/>
                <a:cs typeface="+mj-cs"/>
              </a:defRPr>
            </a:lvl1pPr>
          </a:lstStyle>
          <a:p>
            <a:pPr>
              <a:spcBef>
                <a:spcPts val="0"/>
              </a:spcBef>
            </a:pPr>
            <a:r>
              <a:rPr lang="en-US" sz="2400" dirty="0"/>
              <a:t>2. Design Process: Visual Hierarchy </a:t>
            </a:r>
          </a:p>
        </p:txBody>
      </p:sp>
      <p:sp>
        <p:nvSpPr>
          <p:cNvPr id="170" name="Shape 170"/>
          <p:cNvSpPr txBox="1">
            <a:spLocks noGrp="1"/>
          </p:cNvSpPr>
          <p:nvPr>
            <p:ph idx="1"/>
          </p:nvPr>
        </p:nvSpPr>
        <p:spPr>
          <a:prstGeom prst="rect">
            <a:avLst/>
          </a:prstGeom>
        </p:spPr>
        <p:txBody>
          <a:bodyPr lIns="91425" tIns="91425" rIns="91425" bIns="91425" anchor="t" anchorCtr="0">
            <a:noAutofit/>
          </a:bodyPr>
          <a:lstStyle/>
          <a:p>
            <a:pPr marL="0" indent="0" rtl="0">
              <a:spcBef>
                <a:spcPts val="0"/>
              </a:spcBef>
              <a:buNone/>
            </a:pPr>
            <a:r>
              <a:rPr lang="en-US" sz="1100"/>
              <a:t>refers to the order in which your eyes perceive what they see. It is created by adding visual contrast between the items being displayed. Items with higher contrast are recognized and processed ﬁrst.</a:t>
            </a:r>
          </a:p>
          <a:p>
            <a:pPr>
              <a:spcBef>
                <a:spcPts val="0"/>
              </a:spcBef>
              <a:buNone/>
            </a:pPr>
            <a:endParaRPr/>
          </a:p>
        </p:txBody>
      </p:sp>
      <p:pic>
        <p:nvPicPr>
          <p:cNvPr id="171" name="Shape 171"/>
          <p:cNvPicPr preferRelativeResize="0"/>
          <p:nvPr/>
        </p:nvPicPr>
        <p:blipFill>
          <a:blip r:embed="rId3">
            <a:alphaModFix/>
          </a:blip>
          <a:stretch>
            <a:fillRect/>
          </a:stretch>
        </p:blipFill>
        <p:spPr>
          <a:xfrm>
            <a:off x="1770077" y="2029369"/>
            <a:ext cx="4189863" cy="4828631"/>
          </a:xfrm>
          <a:prstGeom prst="rect">
            <a:avLst/>
          </a:prstGeom>
          <a:noFill/>
          <a:ln>
            <a:noFill/>
          </a:ln>
        </p:spPr>
      </p:pic>
      <p:pic>
        <p:nvPicPr>
          <p:cNvPr id="6" name="Picture 5">
            <a:extLst>
              <a:ext uri="{FF2B5EF4-FFF2-40B4-BE49-F238E27FC236}">
                <a16:creationId xmlns:a16="http://schemas.microsoft.com/office/drawing/2014/main" id="{00E9FD5E-1031-4C96-AF95-43930CD5B2A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891779" y="184792"/>
            <a:ext cx="2104008" cy="1377217"/>
          </a:xfrm>
          <a:prstGeom prst="rect">
            <a:avLst/>
          </a:prstGeom>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1" name="Shape 184">
            <a:extLst>
              <a:ext uri="{FF2B5EF4-FFF2-40B4-BE49-F238E27FC236}">
                <a16:creationId xmlns:a16="http://schemas.microsoft.com/office/drawing/2014/main" id="{2684B910-21BF-4556-B145-5758D74799FA}"/>
              </a:ext>
            </a:extLst>
          </p:cNvPr>
          <p:cNvSpPr txBox="1">
            <a:spLocks noGrp="1"/>
          </p:cNvSpPr>
          <p:nvPr>
            <p:ph type="title"/>
          </p:nvPr>
        </p:nvSpPr>
        <p:spPr>
          <a:xfrm>
            <a:off x="457200" y="274638"/>
            <a:ext cx="8229600" cy="1143000"/>
          </a:xfrm>
          <a:prstGeom prst="rect">
            <a:avLst/>
          </a:prstGeom>
        </p:spPr>
        <p:txBody>
          <a:bodyPr lIns="91425" tIns="91425" rIns="91425" bIns="91425" anchor="ctr" anchorCtr="0">
            <a:noAutofit/>
          </a:bodyPr>
          <a:lstStyle/>
          <a:p>
            <a:pPr>
              <a:spcBef>
                <a:spcPts val="0"/>
              </a:spcBef>
              <a:buNone/>
            </a:pPr>
            <a:r>
              <a:rPr lang="en-US" sz="2400" dirty="0"/>
              <a:t>2. Design Process: Groupings</a:t>
            </a:r>
          </a:p>
        </p:txBody>
      </p:sp>
      <p:pic>
        <p:nvPicPr>
          <p:cNvPr id="178" name="Shape 178"/>
          <p:cNvPicPr preferRelativeResize="0"/>
          <p:nvPr/>
        </p:nvPicPr>
        <p:blipFill>
          <a:blip r:embed="rId3">
            <a:alphaModFix/>
          </a:blip>
          <a:stretch>
            <a:fillRect/>
          </a:stretch>
        </p:blipFill>
        <p:spPr>
          <a:xfrm>
            <a:off x="724230" y="1826819"/>
            <a:ext cx="5876924" cy="4918049"/>
          </a:xfrm>
          <a:prstGeom prst="rect">
            <a:avLst/>
          </a:prstGeom>
          <a:noFill/>
          <a:ln>
            <a:noFill/>
          </a:ln>
        </p:spPr>
      </p:pic>
      <p:pic>
        <p:nvPicPr>
          <p:cNvPr id="5" name="Picture 4">
            <a:extLst>
              <a:ext uri="{FF2B5EF4-FFF2-40B4-BE49-F238E27FC236}">
                <a16:creationId xmlns:a16="http://schemas.microsoft.com/office/drawing/2014/main" id="{CCA631AC-3123-49CE-A1C9-6CF8F534B6D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891779" y="184792"/>
            <a:ext cx="2104008" cy="1377217"/>
          </a:xfrm>
          <a:prstGeom prst="rect">
            <a:avLst/>
          </a:prstGeom>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2" name="Shape 184">
            <a:extLst>
              <a:ext uri="{FF2B5EF4-FFF2-40B4-BE49-F238E27FC236}">
                <a16:creationId xmlns:a16="http://schemas.microsoft.com/office/drawing/2014/main" id="{793BFB3C-EE17-4C76-A717-E794ED73C1E3}"/>
              </a:ext>
            </a:extLst>
          </p:cNvPr>
          <p:cNvSpPr txBox="1">
            <a:spLocks noGrp="1"/>
          </p:cNvSpPr>
          <p:nvPr>
            <p:ph type="title"/>
          </p:nvPr>
        </p:nvSpPr>
        <p:spPr>
          <a:xfrm>
            <a:off x="457200" y="274638"/>
            <a:ext cx="8229600" cy="1143000"/>
          </a:xfrm>
          <a:prstGeom prst="rect">
            <a:avLst/>
          </a:prstGeom>
        </p:spPr>
        <p:txBody>
          <a:bodyPr lIns="91425" tIns="91425" rIns="91425" bIns="91425" anchor="ctr" anchorCtr="0">
            <a:noAutofit/>
          </a:bodyPr>
          <a:lstStyle/>
          <a:p>
            <a:pPr>
              <a:spcBef>
                <a:spcPts val="0"/>
              </a:spcBef>
              <a:buNone/>
            </a:pPr>
            <a:r>
              <a:rPr lang="en-US" sz="2400" dirty="0"/>
              <a:t>2. Design Process: Site Navigation</a:t>
            </a:r>
          </a:p>
        </p:txBody>
      </p:sp>
      <p:pic>
        <p:nvPicPr>
          <p:cNvPr id="186" name="Shape 186"/>
          <p:cNvPicPr preferRelativeResize="0"/>
          <p:nvPr/>
        </p:nvPicPr>
        <p:blipFill>
          <a:blip r:embed="rId4">
            <a:alphaModFix/>
          </a:blip>
          <a:stretch>
            <a:fillRect/>
          </a:stretch>
        </p:blipFill>
        <p:spPr>
          <a:xfrm>
            <a:off x="457200" y="2238752"/>
            <a:ext cx="5443549" cy="1178351"/>
          </a:xfrm>
          <a:prstGeom prst="rect">
            <a:avLst/>
          </a:prstGeom>
          <a:noFill/>
          <a:ln>
            <a:noFill/>
          </a:ln>
        </p:spPr>
      </p:pic>
      <p:pic>
        <p:nvPicPr>
          <p:cNvPr id="187" name="Shape 187"/>
          <p:cNvPicPr preferRelativeResize="0"/>
          <p:nvPr/>
        </p:nvPicPr>
        <p:blipFill>
          <a:blip r:embed="rId5">
            <a:alphaModFix/>
          </a:blip>
          <a:stretch>
            <a:fillRect/>
          </a:stretch>
        </p:blipFill>
        <p:spPr>
          <a:xfrm>
            <a:off x="457200" y="3417102"/>
            <a:ext cx="5443537" cy="1143000"/>
          </a:xfrm>
          <a:prstGeom prst="rect">
            <a:avLst/>
          </a:prstGeom>
          <a:noFill/>
          <a:ln>
            <a:noFill/>
          </a:ln>
        </p:spPr>
      </p:pic>
      <p:pic>
        <p:nvPicPr>
          <p:cNvPr id="6" name="Picture 5">
            <a:extLst>
              <a:ext uri="{FF2B5EF4-FFF2-40B4-BE49-F238E27FC236}">
                <a16:creationId xmlns:a16="http://schemas.microsoft.com/office/drawing/2014/main" id="{5E15409C-458C-40AA-ABFD-2894C095C997}"/>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891779" y="184792"/>
            <a:ext cx="2104008" cy="1377217"/>
          </a:xfrm>
          <a:prstGeom prst="rect">
            <a:avLst/>
          </a:prstGeom>
        </p:spPr>
      </p:pic>
    </p:spTree>
    <p:custDataLst>
      <p:tags r:id="rId1"/>
    </p:custData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prstGeom prst="rect">
            <a:avLst/>
          </a:prstGeom>
        </p:spPr>
        <p:txBody>
          <a:bodyPr lIns="91425" tIns="91425" rIns="91425" bIns="91425" anchor="ctr" anchorCtr="0">
            <a:noAutofit/>
          </a:bodyPr>
          <a:lstStyle/>
          <a:p>
            <a:pPr>
              <a:spcBef>
                <a:spcPts val="0"/>
              </a:spcBef>
              <a:buNone/>
            </a:pPr>
            <a:r>
              <a:rPr lang="en-US" sz="2400" dirty="0"/>
              <a:t>2. Design Process: Site Navigation</a:t>
            </a:r>
          </a:p>
        </p:txBody>
      </p:sp>
      <p:pic>
        <p:nvPicPr>
          <p:cNvPr id="2" name="Picture 1"/>
          <p:cNvPicPr>
            <a:picLocks noChangeAspect="1"/>
          </p:cNvPicPr>
          <p:nvPr/>
        </p:nvPicPr>
        <p:blipFill>
          <a:blip r:embed="rId3"/>
          <a:stretch>
            <a:fillRect/>
          </a:stretch>
        </p:blipFill>
        <p:spPr>
          <a:xfrm>
            <a:off x="1030587" y="2015773"/>
            <a:ext cx="6067331" cy="4418600"/>
          </a:xfrm>
          <a:prstGeom prst="rect">
            <a:avLst/>
          </a:prstGeom>
        </p:spPr>
      </p:pic>
      <p:pic>
        <p:nvPicPr>
          <p:cNvPr id="5" name="Picture 4">
            <a:extLst>
              <a:ext uri="{FF2B5EF4-FFF2-40B4-BE49-F238E27FC236}">
                <a16:creationId xmlns:a16="http://schemas.microsoft.com/office/drawing/2014/main" id="{D2351224-AD0E-45EC-9986-2782D0AA0BC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891779" y="184792"/>
            <a:ext cx="2104008" cy="1377217"/>
          </a:xfrm>
          <a:prstGeom prst="rect">
            <a:avLst/>
          </a:prstGeom>
        </p:spPr>
      </p:pic>
    </p:spTree>
    <p:extLst>
      <p:ext uri="{BB962C8B-B14F-4D97-AF65-F5344CB8AC3E}">
        <p14:creationId xmlns:p14="http://schemas.microsoft.com/office/powerpoint/2010/main" val="2175961490"/>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622BD-0BAD-45E5-82C1-1BC8428B0E15}"/>
              </a:ext>
            </a:extLst>
          </p:cNvPr>
          <p:cNvSpPr>
            <a:spLocks noGrp="1"/>
          </p:cNvSpPr>
          <p:nvPr>
            <p:ph type="title"/>
          </p:nvPr>
        </p:nvSpPr>
        <p:spPr/>
        <p:txBody>
          <a:bodyPr/>
          <a:lstStyle/>
          <a:p>
            <a:r>
              <a:rPr lang="en-GB" dirty="0"/>
              <a:t>End of Part 2</a:t>
            </a:r>
          </a:p>
        </p:txBody>
      </p:sp>
      <p:sp>
        <p:nvSpPr>
          <p:cNvPr id="3" name="Content Placeholder 2">
            <a:extLst>
              <a:ext uri="{FF2B5EF4-FFF2-40B4-BE49-F238E27FC236}">
                <a16:creationId xmlns:a16="http://schemas.microsoft.com/office/drawing/2014/main" id="{38C22B8F-1204-47FF-A852-B37A19BE627D}"/>
              </a:ext>
            </a:extLst>
          </p:cNvPr>
          <p:cNvSpPr>
            <a:spLocks noGrp="1"/>
          </p:cNvSpPr>
          <p:nvPr>
            <p:ph idx="1"/>
          </p:nvPr>
        </p:nvSpPr>
        <p:spPr/>
        <p:txBody>
          <a:bodyPr>
            <a:normAutofit lnSpcReduction="10000"/>
          </a:bodyPr>
          <a:lstStyle/>
          <a:p>
            <a:r>
              <a:rPr lang="en-GB" b="1" dirty="0"/>
              <a:t>Activity 10.2. </a:t>
            </a:r>
            <a:r>
              <a:rPr lang="en-GB" dirty="0"/>
              <a:t>Part of the Design Process, organise these steps in the ‘logical’ order:</a:t>
            </a:r>
          </a:p>
          <a:p>
            <a:pPr marL="971550" lvl="1" indent="-514350">
              <a:buFont typeface="+mj-lt"/>
              <a:buAutoNum type="arabicPeriod"/>
            </a:pPr>
            <a:r>
              <a:rPr lang="en-GB" dirty="0"/>
              <a:t>Wireframe</a:t>
            </a:r>
          </a:p>
          <a:p>
            <a:pPr marL="971550" lvl="1" indent="-514350">
              <a:buFont typeface="+mj-lt"/>
              <a:buAutoNum type="arabicPeriod"/>
            </a:pPr>
            <a:r>
              <a:rPr lang="en-GB" dirty="0"/>
              <a:t>Image layout and size</a:t>
            </a:r>
          </a:p>
          <a:p>
            <a:pPr marL="971550" lvl="1" indent="-514350">
              <a:buFont typeface="+mj-lt"/>
              <a:buAutoNum type="arabicPeriod"/>
            </a:pPr>
            <a:r>
              <a:rPr lang="en-GB" dirty="0"/>
              <a:t>Grouping of images</a:t>
            </a:r>
          </a:p>
          <a:p>
            <a:pPr marL="971550" lvl="1" indent="-514350">
              <a:buFont typeface="+mj-lt"/>
              <a:buAutoNum type="arabicPeriod"/>
            </a:pPr>
            <a:r>
              <a:rPr lang="en-GB" dirty="0"/>
              <a:t>Colour codes</a:t>
            </a:r>
          </a:p>
          <a:p>
            <a:pPr marL="971550" lvl="1" indent="-514350">
              <a:buFont typeface="+mj-lt"/>
              <a:buAutoNum type="arabicPeriod"/>
            </a:pPr>
            <a:r>
              <a:rPr lang="en-GB" dirty="0"/>
              <a:t>Menus</a:t>
            </a:r>
          </a:p>
          <a:p>
            <a:pPr marL="971550" lvl="1" indent="-514350">
              <a:buFont typeface="+mj-lt"/>
              <a:buAutoNum type="arabicPeriod"/>
            </a:pPr>
            <a:r>
              <a:rPr lang="en-GB" dirty="0"/>
              <a:t>Navigation design</a:t>
            </a:r>
          </a:p>
          <a:p>
            <a:pPr marL="971550" lvl="1" indent="-514350">
              <a:buFont typeface="+mj-lt"/>
              <a:buAutoNum type="arabicPeriod"/>
            </a:pPr>
            <a:r>
              <a:rPr lang="en-GB" dirty="0"/>
              <a:t>Agreed design signed</a:t>
            </a:r>
          </a:p>
          <a:p>
            <a:pPr lvl="1"/>
            <a:endParaRPr lang="en-GB" dirty="0"/>
          </a:p>
        </p:txBody>
      </p:sp>
    </p:spTree>
    <p:extLst>
      <p:ext uri="{BB962C8B-B14F-4D97-AF65-F5344CB8AC3E}">
        <p14:creationId xmlns:p14="http://schemas.microsoft.com/office/powerpoint/2010/main" val="2212350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b="1" dirty="0"/>
              <a:t>Lecture content:</a:t>
            </a:r>
          </a:p>
        </p:txBody>
      </p:sp>
      <p:sp>
        <p:nvSpPr>
          <p:cNvPr id="3" name="Text Placeholder 2"/>
          <p:cNvSpPr>
            <a:spLocks noGrp="1"/>
          </p:cNvSpPr>
          <p:nvPr>
            <p:ph idx="1"/>
          </p:nvPr>
        </p:nvSpPr>
        <p:spPr/>
        <p:txBody>
          <a:bodyPr/>
          <a:lstStyle/>
          <a:p>
            <a:r>
              <a:rPr lang="en-GB" sz="2800" dirty="0"/>
              <a:t>Web Design Life Cycle</a:t>
            </a:r>
          </a:p>
          <a:p>
            <a:pPr marL="1066800" lvl="2" indent="0">
              <a:buNone/>
            </a:pPr>
            <a:r>
              <a:rPr lang="en-GB" sz="2000" dirty="0"/>
              <a:t>1. Planning and Requirement Analysis</a:t>
            </a:r>
          </a:p>
          <a:p>
            <a:pPr marL="1066800" lvl="2" indent="0">
              <a:buNone/>
            </a:pPr>
            <a:r>
              <a:rPr lang="en-GB" sz="2000" dirty="0"/>
              <a:t>2. Design Process</a:t>
            </a:r>
          </a:p>
          <a:p>
            <a:pPr marL="1066800" lvl="2" indent="0">
              <a:buNone/>
            </a:pPr>
            <a:r>
              <a:rPr lang="en-GB" sz="2000" dirty="0"/>
              <a:t>3. Website Shell build</a:t>
            </a:r>
          </a:p>
          <a:p>
            <a:pPr marL="1066800" lvl="2" indent="0">
              <a:buNone/>
            </a:pPr>
            <a:r>
              <a:rPr lang="en-GB" sz="2000" dirty="0"/>
              <a:t>4. Content Creation</a:t>
            </a:r>
          </a:p>
          <a:p>
            <a:pPr marL="1066800" lvl="2" indent="0">
              <a:buNone/>
            </a:pPr>
            <a:r>
              <a:rPr lang="en-GB" sz="2000" dirty="0"/>
              <a:t>5. Navigation Flow</a:t>
            </a:r>
          </a:p>
          <a:p>
            <a:pPr marL="1066800" lvl="2" indent="0">
              <a:buNone/>
            </a:pPr>
            <a:r>
              <a:rPr lang="en-GB" sz="2000" dirty="0"/>
              <a:t>6. Testing</a:t>
            </a:r>
          </a:p>
          <a:p>
            <a:pPr marL="1066800" lvl="2" indent="0">
              <a:buNone/>
            </a:pPr>
            <a:r>
              <a:rPr lang="en-GB" sz="2000" dirty="0"/>
              <a:t>7. Launch</a:t>
            </a:r>
          </a:p>
          <a:p>
            <a:pPr marL="1066800" lvl="2" indent="0">
              <a:buNone/>
            </a:pPr>
            <a:r>
              <a:rPr lang="en-GB" sz="2000" dirty="0"/>
              <a:t>8. Search Engine and Design Optimization</a:t>
            </a:r>
          </a:p>
          <a:p>
            <a:endParaRPr lang="en-GB" sz="2800" dirty="0"/>
          </a:p>
          <a:p>
            <a:endParaRPr lang="en-GB" dirty="0"/>
          </a:p>
        </p:txBody>
      </p:sp>
      <p:pic>
        <p:nvPicPr>
          <p:cNvPr id="7" name="Picture 6">
            <a:extLst>
              <a:ext uri="{FF2B5EF4-FFF2-40B4-BE49-F238E27FC236}">
                <a16:creationId xmlns:a16="http://schemas.microsoft.com/office/drawing/2014/main" id="{952DDCC5-4F3E-45A8-90FD-8F79627FDE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2153" y="648069"/>
            <a:ext cx="2520000" cy="1649512"/>
          </a:xfrm>
          <a:prstGeom prst="rect">
            <a:avLst/>
          </a:prstGeom>
        </p:spPr>
      </p:pic>
    </p:spTree>
    <p:custDataLst>
      <p:tags r:id="rId1"/>
    </p:custDataLst>
    <p:extLst>
      <p:ext uri="{BB962C8B-B14F-4D97-AF65-F5344CB8AC3E}">
        <p14:creationId xmlns:p14="http://schemas.microsoft.com/office/powerpoint/2010/main" val="67044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dirty="0"/>
              <a:t>3. Website Shell Building</a:t>
            </a:r>
          </a:p>
        </p:txBody>
      </p:sp>
      <p:pic>
        <p:nvPicPr>
          <p:cNvPr id="3" name="Picture 2">
            <a:extLst>
              <a:ext uri="{FF2B5EF4-FFF2-40B4-BE49-F238E27FC236}">
                <a16:creationId xmlns:a16="http://schemas.microsoft.com/office/drawing/2014/main" id="{1EBCD806-D21E-453E-A6FE-3FD8BFBA7FB7}"/>
              </a:ext>
            </a:extLst>
          </p:cNvPr>
          <p:cNvPicPr>
            <a:picLocks noChangeAspect="1"/>
          </p:cNvPicPr>
          <p:nvPr/>
        </p:nvPicPr>
        <p:blipFill>
          <a:blip r:embed="rId3"/>
          <a:stretch>
            <a:fillRect/>
          </a:stretch>
        </p:blipFill>
        <p:spPr>
          <a:xfrm>
            <a:off x="7038229" y="145000"/>
            <a:ext cx="1944239" cy="1272637"/>
          </a:xfrm>
          <a:prstGeom prst="rect">
            <a:avLst/>
          </a:prstGeom>
        </p:spPr>
      </p:pic>
      <p:sp>
        <p:nvSpPr>
          <p:cNvPr id="5" name="TextBox 4">
            <a:extLst>
              <a:ext uri="{FF2B5EF4-FFF2-40B4-BE49-F238E27FC236}">
                <a16:creationId xmlns:a16="http://schemas.microsoft.com/office/drawing/2014/main" id="{7241C28D-7131-4D94-A89F-911414A03CCB}"/>
              </a:ext>
            </a:extLst>
          </p:cNvPr>
          <p:cNvSpPr txBox="1"/>
          <p:nvPr/>
        </p:nvSpPr>
        <p:spPr>
          <a:xfrm>
            <a:off x="6372200" y="404664"/>
            <a:ext cx="683200" cy="307777"/>
          </a:xfrm>
          <a:prstGeom prst="rect">
            <a:avLst/>
          </a:prstGeom>
          <a:noFill/>
        </p:spPr>
        <p:txBody>
          <a:bodyPr wrap="none" rtlCol="0">
            <a:spAutoFit/>
          </a:bodyPr>
          <a:lstStyle/>
          <a:p>
            <a:r>
              <a:rPr lang="en-GB" b="1" dirty="0">
                <a:solidFill>
                  <a:srgbClr val="00CCCC"/>
                </a:solidFill>
              </a:rPr>
              <a:t>Part 3</a:t>
            </a:r>
          </a:p>
        </p:txBody>
      </p:sp>
    </p:spTree>
    <p:custDataLst>
      <p:tags r:id="rId1"/>
    </p:custDataLst>
    <p:extLst>
      <p:ext uri="{BB962C8B-B14F-4D97-AF65-F5344CB8AC3E}">
        <p14:creationId xmlns:p14="http://schemas.microsoft.com/office/powerpoint/2010/main" val="3759773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dirty="0"/>
              <a:t>3. Website Shell Building</a:t>
            </a:r>
          </a:p>
        </p:txBody>
      </p:sp>
      <p:pic>
        <p:nvPicPr>
          <p:cNvPr id="3" name="Picture 2">
            <a:extLst>
              <a:ext uri="{FF2B5EF4-FFF2-40B4-BE49-F238E27FC236}">
                <a16:creationId xmlns:a16="http://schemas.microsoft.com/office/drawing/2014/main" id="{1EBCD806-D21E-453E-A6FE-3FD8BFBA7FB7}"/>
              </a:ext>
            </a:extLst>
          </p:cNvPr>
          <p:cNvPicPr>
            <a:picLocks noChangeAspect="1"/>
          </p:cNvPicPr>
          <p:nvPr/>
        </p:nvPicPr>
        <p:blipFill>
          <a:blip r:embed="rId3"/>
          <a:stretch>
            <a:fillRect/>
          </a:stretch>
        </p:blipFill>
        <p:spPr>
          <a:xfrm>
            <a:off x="7038229" y="145000"/>
            <a:ext cx="1944239" cy="1272637"/>
          </a:xfrm>
          <a:prstGeom prst="rect">
            <a:avLst/>
          </a:prstGeom>
        </p:spPr>
      </p:pic>
      <p:pic>
        <p:nvPicPr>
          <p:cNvPr id="6" name="Picture 5">
            <a:extLst>
              <a:ext uri="{FF2B5EF4-FFF2-40B4-BE49-F238E27FC236}">
                <a16:creationId xmlns:a16="http://schemas.microsoft.com/office/drawing/2014/main" id="{C6FB9ADF-85C5-4EF1-B3B1-8C73B708B5FD}"/>
              </a:ext>
            </a:extLst>
          </p:cNvPr>
          <p:cNvPicPr>
            <a:picLocks noChangeAspect="1"/>
          </p:cNvPicPr>
          <p:nvPr/>
        </p:nvPicPr>
        <p:blipFill>
          <a:blip r:embed="rId4"/>
          <a:stretch>
            <a:fillRect/>
          </a:stretch>
        </p:blipFill>
        <p:spPr>
          <a:xfrm>
            <a:off x="328518" y="1547274"/>
            <a:ext cx="4506158" cy="3073344"/>
          </a:xfrm>
          <a:prstGeom prst="rect">
            <a:avLst/>
          </a:prstGeom>
        </p:spPr>
      </p:pic>
      <p:pic>
        <p:nvPicPr>
          <p:cNvPr id="7" name="Picture 6">
            <a:extLst>
              <a:ext uri="{FF2B5EF4-FFF2-40B4-BE49-F238E27FC236}">
                <a16:creationId xmlns:a16="http://schemas.microsoft.com/office/drawing/2014/main" id="{B1D83E33-903B-4C71-BCE1-D6754FC58510}"/>
              </a:ext>
            </a:extLst>
          </p:cNvPr>
          <p:cNvPicPr>
            <a:picLocks noChangeAspect="1"/>
          </p:cNvPicPr>
          <p:nvPr/>
        </p:nvPicPr>
        <p:blipFill>
          <a:blip r:embed="rId5"/>
          <a:stretch>
            <a:fillRect/>
          </a:stretch>
        </p:blipFill>
        <p:spPr>
          <a:xfrm>
            <a:off x="4906913" y="1884158"/>
            <a:ext cx="4237087" cy="2237426"/>
          </a:xfrm>
          <a:prstGeom prst="rect">
            <a:avLst/>
          </a:prstGeom>
        </p:spPr>
      </p:pic>
      <p:pic>
        <p:nvPicPr>
          <p:cNvPr id="8" name="Picture 7">
            <a:extLst>
              <a:ext uri="{FF2B5EF4-FFF2-40B4-BE49-F238E27FC236}">
                <a16:creationId xmlns:a16="http://schemas.microsoft.com/office/drawing/2014/main" id="{95A5D076-6F0E-4DB9-A433-53EC953B2494}"/>
              </a:ext>
            </a:extLst>
          </p:cNvPr>
          <p:cNvPicPr>
            <a:picLocks noChangeAspect="1"/>
          </p:cNvPicPr>
          <p:nvPr/>
        </p:nvPicPr>
        <p:blipFill>
          <a:blip r:embed="rId6"/>
          <a:stretch>
            <a:fillRect/>
          </a:stretch>
        </p:blipFill>
        <p:spPr>
          <a:xfrm>
            <a:off x="4906913" y="4207395"/>
            <a:ext cx="2375968" cy="2375968"/>
          </a:xfrm>
          <a:prstGeom prst="rect">
            <a:avLst/>
          </a:prstGeom>
        </p:spPr>
      </p:pic>
    </p:spTree>
    <p:custDataLst>
      <p:tags r:id="rId1"/>
    </p:custDataLst>
    <p:extLst>
      <p:ext uri="{BB962C8B-B14F-4D97-AF65-F5344CB8AC3E}">
        <p14:creationId xmlns:p14="http://schemas.microsoft.com/office/powerpoint/2010/main" val="120570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dirty="0"/>
              <a:t>3. Website Shell Building</a:t>
            </a:r>
          </a:p>
        </p:txBody>
      </p:sp>
      <p:pic>
        <p:nvPicPr>
          <p:cNvPr id="2054" name="Picture 6" descr="Image result for website design template empty"/>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72857" y="1620570"/>
            <a:ext cx="8609611" cy="42385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EBCD806-D21E-453E-A6FE-3FD8BFBA7FB7}"/>
              </a:ext>
            </a:extLst>
          </p:cNvPr>
          <p:cNvPicPr>
            <a:picLocks noChangeAspect="1"/>
          </p:cNvPicPr>
          <p:nvPr/>
        </p:nvPicPr>
        <p:blipFill>
          <a:blip r:embed="rId4"/>
          <a:stretch>
            <a:fillRect/>
          </a:stretch>
        </p:blipFill>
        <p:spPr>
          <a:xfrm>
            <a:off x="7038229" y="145000"/>
            <a:ext cx="1944239" cy="1272637"/>
          </a:xfrm>
          <a:prstGeom prst="rect">
            <a:avLst/>
          </a:prstGeom>
        </p:spPr>
      </p:pic>
    </p:spTree>
    <p:extLst>
      <p:ext uri="{BB962C8B-B14F-4D97-AF65-F5344CB8AC3E}">
        <p14:creationId xmlns:p14="http://schemas.microsoft.com/office/powerpoint/2010/main" val="1284830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dirty="0"/>
              <a:t>3. Website Shell Building</a:t>
            </a:r>
          </a:p>
        </p:txBody>
      </p:sp>
      <p:pic>
        <p:nvPicPr>
          <p:cNvPr id="2052" name="Picture 4" descr="Image result for website design no cont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424" y="1662490"/>
            <a:ext cx="6934655" cy="42313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CD42EEB-9B89-4778-96C9-50DCB2A61EAD}"/>
              </a:ext>
            </a:extLst>
          </p:cNvPr>
          <p:cNvPicPr>
            <a:picLocks noChangeAspect="1"/>
          </p:cNvPicPr>
          <p:nvPr/>
        </p:nvPicPr>
        <p:blipFill>
          <a:blip r:embed="rId3"/>
          <a:stretch>
            <a:fillRect/>
          </a:stretch>
        </p:blipFill>
        <p:spPr>
          <a:xfrm>
            <a:off x="7038229" y="145000"/>
            <a:ext cx="1944239" cy="1272637"/>
          </a:xfrm>
          <a:prstGeom prst="rect">
            <a:avLst/>
          </a:prstGeom>
        </p:spPr>
      </p:pic>
    </p:spTree>
    <p:extLst>
      <p:ext uri="{BB962C8B-B14F-4D97-AF65-F5344CB8AC3E}">
        <p14:creationId xmlns:p14="http://schemas.microsoft.com/office/powerpoint/2010/main" val="2106790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4. </a:t>
            </a:r>
            <a:r>
              <a:rPr lang="en-GB" sz="2800" b="1" dirty="0"/>
              <a:t>Creating</a:t>
            </a:r>
            <a:r>
              <a:rPr lang="en-GB" sz="2800" dirty="0"/>
              <a:t> Content</a:t>
            </a:r>
          </a:p>
        </p:txBody>
      </p:sp>
      <p:pic>
        <p:nvPicPr>
          <p:cNvPr id="4098" name="Picture 2" descr="Image result for content cre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18" y="2100403"/>
            <a:ext cx="8600682" cy="33509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5796C8D-55B9-4D92-8DDE-1B55F1AC5573}"/>
              </a:ext>
            </a:extLst>
          </p:cNvPr>
          <p:cNvPicPr>
            <a:picLocks noChangeAspect="1"/>
          </p:cNvPicPr>
          <p:nvPr/>
        </p:nvPicPr>
        <p:blipFill>
          <a:blip r:embed="rId3"/>
          <a:stretch>
            <a:fillRect/>
          </a:stretch>
        </p:blipFill>
        <p:spPr>
          <a:xfrm>
            <a:off x="6906828" y="169869"/>
            <a:ext cx="2066303" cy="1352536"/>
          </a:xfrm>
          <a:prstGeom prst="rect">
            <a:avLst/>
          </a:prstGeom>
        </p:spPr>
      </p:pic>
    </p:spTree>
    <p:extLst>
      <p:ext uri="{BB962C8B-B14F-4D97-AF65-F5344CB8AC3E}">
        <p14:creationId xmlns:p14="http://schemas.microsoft.com/office/powerpoint/2010/main" val="3505473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dirty="0"/>
              <a:t>5. Navigation Flow</a:t>
            </a:r>
          </a:p>
        </p:txBody>
      </p:sp>
      <p:pic>
        <p:nvPicPr>
          <p:cNvPr id="4" name="Picture 3"/>
          <p:cNvPicPr>
            <a:picLocks noChangeAspect="1"/>
          </p:cNvPicPr>
          <p:nvPr/>
        </p:nvPicPr>
        <p:blipFill>
          <a:blip r:embed="rId2"/>
          <a:stretch>
            <a:fillRect/>
          </a:stretch>
        </p:blipFill>
        <p:spPr>
          <a:xfrm>
            <a:off x="1801091" y="1445952"/>
            <a:ext cx="4373372" cy="5412048"/>
          </a:xfrm>
          <a:prstGeom prst="rect">
            <a:avLst/>
          </a:prstGeom>
        </p:spPr>
      </p:pic>
      <p:pic>
        <p:nvPicPr>
          <p:cNvPr id="5" name="Picture 4">
            <a:extLst>
              <a:ext uri="{FF2B5EF4-FFF2-40B4-BE49-F238E27FC236}">
                <a16:creationId xmlns:a16="http://schemas.microsoft.com/office/drawing/2014/main" id="{6231027D-C44F-459F-8AC8-85D144DABD75}"/>
              </a:ext>
            </a:extLst>
          </p:cNvPr>
          <p:cNvPicPr>
            <a:picLocks noChangeAspect="1"/>
          </p:cNvPicPr>
          <p:nvPr/>
        </p:nvPicPr>
        <p:blipFill>
          <a:blip r:embed="rId3"/>
          <a:stretch>
            <a:fillRect/>
          </a:stretch>
        </p:blipFill>
        <p:spPr>
          <a:xfrm>
            <a:off x="6995604" y="143001"/>
            <a:ext cx="2148396" cy="1406272"/>
          </a:xfrm>
          <a:prstGeom prst="rect">
            <a:avLst/>
          </a:prstGeom>
        </p:spPr>
      </p:pic>
    </p:spTree>
    <p:extLst>
      <p:ext uri="{BB962C8B-B14F-4D97-AF65-F5344CB8AC3E}">
        <p14:creationId xmlns:p14="http://schemas.microsoft.com/office/powerpoint/2010/main" val="3356628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dirty="0"/>
              <a:t>5. Navigation Flow</a:t>
            </a:r>
          </a:p>
        </p:txBody>
      </p:sp>
      <p:sp>
        <p:nvSpPr>
          <p:cNvPr id="7" name="Content Placeholder 6">
            <a:extLst>
              <a:ext uri="{FF2B5EF4-FFF2-40B4-BE49-F238E27FC236}">
                <a16:creationId xmlns:a16="http://schemas.microsoft.com/office/drawing/2014/main" id="{706BD399-C9F4-4E71-B3E3-1DE5A7EBE4BF}"/>
              </a:ext>
            </a:extLst>
          </p:cNvPr>
          <p:cNvSpPr>
            <a:spLocks noGrp="1"/>
          </p:cNvSpPr>
          <p:nvPr>
            <p:ph idx="1"/>
          </p:nvPr>
        </p:nvSpPr>
        <p:spPr/>
        <p:txBody>
          <a:bodyPr/>
          <a:lstStyle/>
          <a:p>
            <a:endParaRPr lang="en-GB"/>
          </a:p>
        </p:txBody>
      </p:sp>
      <p:pic>
        <p:nvPicPr>
          <p:cNvPr id="3" name="Picture 2"/>
          <p:cNvPicPr>
            <a:picLocks noChangeAspect="1"/>
          </p:cNvPicPr>
          <p:nvPr/>
        </p:nvPicPr>
        <p:blipFill>
          <a:blip r:embed="rId2"/>
          <a:stretch>
            <a:fillRect/>
          </a:stretch>
        </p:blipFill>
        <p:spPr>
          <a:xfrm>
            <a:off x="126748" y="1511050"/>
            <a:ext cx="7876515" cy="4420493"/>
          </a:xfrm>
          <a:prstGeom prst="rect">
            <a:avLst/>
          </a:prstGeom>
        </p:spPr>
      </p:pic>
      <p:pic>
        <p:nvPicPr>
          <p:cNvPr id="4" name="Picture 3">
            <a:extLst>
              <a:ext uri="{FF2B5EF4-FFF2-40B4-BE49-F238E27FC236}">
                <a16:creationId xmlns:a16="http://schemas.microsoft.com/office/drawing/2014/main" id="{39C0B3A9-2693-43C5-A945-45DEBAD0DE98}"/>
              </a:ext>
            </a:extLst>
          </p:cNvPr>
          <p:cNvPicPr>
            <a:picLocks noChangeAspect="1"/>
          </p:cNvPicPr>
          <p:nvPr/>
        </p:nvPicPr>
        <p:blipFill>
          <a:blip r:embed="rId3"/>
          <a:stretch>
            <a:fillRect/>
          </a:stretch>
        </p:blipFill>
        <p:spPr>
          <a:xfrm>
            <a:off x="6995604" y="143001"/>
            <a:ext cx="2148396" cy="1406272"/>
          </a:xfrm>
          <a:prstGeom prst="rect">
            <a:avLst/>
          </a:prstGeom>
        </p:spPr>
      </p:pic>
    </p:spTree>
    <p:extLst>
      <p:ext uri="{BB962C8B-B14F-4D97-AF65-F5344CB8AC3E}">
        <p14:creationId xmlns:p14="http://schemas.microsoft.com/office/powerpoint/2010/main" val="4161188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dirty="0"/>
              <a:t>6. Testing</a:t>
            </a:r>
          </a:p>
        </p:txBody>
      </p:sp>
      <p:sp>
        <p:nvSpPr>
          <p:cNvPr id="6" name="Text Placeholder 5">
            <a:extLst>
              <a:ext uri="{FF2B5EF4-FFF2-40B4-BE49-F238E27FC236}">
                <a16:creationId xmlns:a16="http://schemas.microsoft.com/office/drawing/2014/main" id="{6AED9A7A-9367-48C1-B501-6662778E3A31}"/>
              </a:ext>
            </a:extLst>
          </p:cNvPr>
          <p:cNvSpPr>
            <a:spLocks noGrp="1"/>
          </p:cNvSpPr>
          <p:nvPr>
            <p:ph idx="1"/>
          </p:nvPr>
        </p:nvSpPr>
        <p:spPr/>
        <p:txBody>
          <a:bodyPr/>
          <a:lstStyle/>
          <a:p>
            <a:r>
              <a:rPr lang="en-GB" sz="2800" b="1" dirty="0"/>
              <a:t>Test log:</a:t>
            </a:r>
          </a:p>
          <a:p>
            <a:pPr lvl="1"/>
            <a:r>
              <a:rPr lang="en-GB" sz="2800" dirty="0"/>
              <a:t>Create a log (table)</a:t>
            </a:r>
          </a:p>
          <a:p>
            <a:pPr lvl="1"/>
            <a:r>
              <a:rPr lang="en-GB" sz="2800" dirty="0"/>
              <a:t>Test each page, buttons, links, images…etc.</a:t>
            </a:r>
          </a:p>
          <a:p>
            <a:pPr lvl="1"/>
            <a:r>
              <a:rPr lang="en-GB" sz="2800" dirty="0"/>
              <a:t>Record comments</a:t>
            </a:r>
          </a:p>
          <a:p>
            <a:pPr lvl="1"/>
            <a:r>
              <a:rPr lang="en-GB" sz="2800" dirty="0"/>
              <a:t>Similar to how you researched websites at the start of the term. </a:t>
            </a:r>
          </a:p>
          <a:p>
            <a:pPr lvl="2"/>
            <a:r>
              <a:rPr lang="en-GB" sz="2800" dirty="0"/>
              <a:t>Look at Functionality, Design, Accessibility…etc. </a:t>
            </a:r>
          </a:p>
        </p:txBody>
      </p:sp>
      <p:pic>
        <p:nvPicPr>
          <p:cNvPr id="5" name="Picture 4">
            <a:extLst>
              <a:ext uri="{FF2B5EF4-FFF2-40B4-BE49-F238E27FC236}">
                <a16:creationId xmlns:a16="http://schemas.microsoft.com/office/drawing/2014/main" id="{D1669722-E09B-4353-9B79-D32ECFE04597}"/>
              </a:ext>
            </a:extLst>
          </p:cNvPr>
          <p:cNvPicPr>
            <a:picLocks noChangeAspect="1"/>
          </p:cNvPicPr>
          <p:nvPr/>
        </p:nvPicPr>
        <p:blipFill>
          <a:blip r:embed="rId3"/>
          <a:stretch>
            <a:fillRect/>
          </a:stretch>
        </p:blipFill>
        <p:spPr>
          <a:xfrm>
            <a:off x="6716288" y="0"/>
            <a:ext cx="2427712" cy="1589103"/>
          </a:xfrm>
          <a:prstGeom prst="rect">
            <a:avLst/>
          </a:prstGeom>
        </p:spPr>
      </p:pic>
    </p:spTree>
    <p:custDataLst>
      <p:tags r:id="rId1"/>
    </p:custDataLst>
    <p:extLst>
      <p:ext uri="{BB962C8B-B14F-4D97-AF65-F5344CB8AC3E}">
        <p14:creationId xmlns:p14="http://schemas.microsoft.com/office/powerpoint/2010/main" val="16968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3" name="Shape 213"/>
          <p:cNvPicPr preferRelativeResize="0"/>
          <p:nvPr/>
        </p:nvPicPr>
        <p:blipFill rotWithShape="1">
          <a:blip r:embed="rId3">
            <a:alphaModFix/>
          </a:blip>
          <a:srcRect t="3771" r="3491" b="9493"/>
          <a:stretch/>
        </p:blipFill>
        <p:spPr>
          <a:xfrm>
            <a:off x="595200" y="1626680"/>
            <a:ext cx="7953600" cy="4467598"/>
          </a:xfrm>
          <a:prstGeom prst="rect">
            <a:avLst/>
          </a:prstGeom>
          <a:noFill/>
          <a:ln>
            <a:noFill/>
          </a:ln>
        </p:spPr>
      </p:pic>
      <p:sp>
        <p:nvSpPr>
          <p:cNvPr id="4" name="Title 1">
            <a:extLst>
              <a:ext uri="{FF2B5EF4-FFF2-40B4-BE49-F238E27FC236}">
                <a16:creationId xmlns:a16="http://schemas.microsoft.com/office/drawing/2014/main" id="{C0A8CA45-58A9-4FED-A9D7-0B44C9021706}"/>
              </a:ext>
            </a:extLst>
          </p:cNvPr>
          <p:cNvSpPr>
            <a:spLocks noGrp="1"/>
          </p:cNvSpPr>
          <p:nvPr>
            <p:ph type="title"/>
          </p:nvPr>
        </p:nvSpPr>
        <p:spPr/>
        <p:txBody>
          <a:bodyPr/>
          <a:lstStyle/>
          <a:p>
            <a:r>
              <a:rPr lang="en-GB" sz="2800" b="1" dirty="0"/>
              <a:t>6. Testing</a:t>
            </a:r>
          </a:p>
        </p:txBody>
      </p:sp>
      <p:pic>
        <p:nvPicPr>
          <p:cNvPr id="5" name="Picture 4">
            <a:extLst>
              <a:ext uri="{FF2B5EF4-FFF2-40B4-BE49-F238E27FC236}">
                <a16:creationId xmlns:a16="http://schemas.microsoft.com/office/drawing/2014/main" id="{28933B94-AFFA-4248-8CEF-3C0B156D7F7C}"/>
              </a:ext>
            </a:extLst>
          </p:cNvPr>
          <p:cNvPicPr>
            <a:picLocks noChangeAspect="1"/>
          </p:cNvPicPr>
          <p:nvPr/>
        </p:nvPicPr>
        <p:blipFill>
          <a:blip r:embed="rId4"/>
          <a:stretch>
            <a:fillRect/>
          </a:stretch>
        </p:blipFill>
        <p:spPr>
          <a:xfrm>
            <a:off x="6716288" y="0"/>
            <a:ext cx="2427712" cy="1589103"/>
          </a:xfrm>
          <a:prstGeom prst="rect">
            <a:avLst/>
          </a:prstGeom>
        </p:spPr>
      </p:pic>
    </p:spTree>
    <p:extLst>
      <p:ext uri="{BB962C8B-B14F-4D97-AF65-F5344CB8AC3E}">
        <p14:creationId xmlns:p14="http://schemas.microsoft.com/office/powerpoint/2010/main" val="3142671835"/>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500034" y="579875"/>
            <a:ext cx="822960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Arial"/>
                <a:ea typeface="Arial"/>
                <a:cs typeface="Arial"/>
                <a:sym typeface="Arial"/>
                <a:rtl val="0"/>
              </a:rPr>
              <a:t>Making money</a:t>
            </a:r>
          </a:p>
        </p:txBody>
      </p:sp>
      <p:pic>
        <p:nvPicPr>
          <p:cNvPr id="164" name="Shape 164"/>
          <p:cNvPicPr preferRelativeResize="0"/>
          <p:nvPr/>
        </p:nvPicPr>
        <p:blipFill rotWithShape="1">
          <a:blip r:embed="rId3">
            <a:alphaModFix/>
          </a:blip>
          <a:srcRect l="12266" t="32770" r="38741" b="22869"/>
          <a:stretch/>
        </p:blipFill>
        <p:spPr>
          <a:xfrm>
            <a:off x="1547662" y="1988840"/>
            <a:ext cx="5973000" cy="3380100"/>
          </a:xfrm>
          <a:prstGeom prst="rect">
            <a:avLst/>
          </a:prstGeom>
          <a:noFill/>
          <a:ln>
            <a:noFill/>
          </a:ln>
        </p:spPr>
      </p:pic>
      <p:sp>
        <p:nvSpPr>
          <p:cNvPr id="165" name="Shape 165"/>
          <p:cNvSpPr txBox="1"/>
          <p:nvPr/>
        </p:nvSpPr>
        <p:spPr>
          <a:xfrm>
            <a:off x="179513" y="6048182"/>
            <a:ext cx="7848900" cy="6461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hlink"/>
              </a:buClr>
              <a:buSzPct val="25000"/>
              <a:buFont typeface="Arial"/>
              <a:buNone/>
            </a:pPr>
            <a:r>
              <a:rPr lang="en-US" sz="1800" b="0" i="0" u="sng" strike="noStrike" cap="none" baseline="0" dirty="0">
                <a:solidFill>
                  <a:schemeClr val="hlink"/>
                </a:solidFill>
                <a:latin typeface="Arial"/>
                <a:ea typeface="Arial"/>
                <a:cs typeface="Arial"/>
                <a:sym typeface="Arial"/>
                <a:hlinkClick r:id="rId4"/>
                <a:rtl val="0"/>
              </a:rPr>
              <a:t>http://www.slideshare.net/pyxl/capture-nurture-close-how-to-use-your-website-to-turn-visitors-into-customers</a:t>
            </a:r>
          </a:p>
        </p:txBody>
      </p:sp>
      <p:sp>
        <p:nvSpPr>
          <p:cNvPr id="5" name="Title 1">
            <a:extLst>
              <a:ext uri="{FF2B5EF4-FFF2-40B4-BE49-F238E27FC236}">
                <a16:creationId xmlns:a16="http://schemas.microsoft.com/office/drawing/2014/main" id="{1703A64D-E15F-4D68-B652-1E6EC546CCA6}"/>
              </a:ext>
            </a:extLst>
          </p:cNvPr>
          <p:cNvSpPr txBox="1">
            <a:spLocks/>
          </p:cNvSpPr>
          <p:nvPr/>
        </p:nvSpPr>
        <p:spPr>
          <a:xfrm>
            <a:off x="500034" y="119963"/>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r>
              <a:rPr lang="en-GB" sz="2800" b="1" dirty="0">
                <a:solidFill>
                  <a:srgbClr val="00CCCC"/>
                </a:solidFill>
              </a:rPr>
              <a:t>7. Launch</a:t>
            </a:r>
          </a:p>
        </p:txBody>
      </p:sp>
      <p:pic>
        <p:nvPicPr>
          <p:cNvPr id="6" name="Picture 5">
            <a:extLst>
              <a:ext uri="{FF2B5EF4-FFF2-40B4-BE49-F238E27FC236}">
                <a16:creationId xmlns:a16="http://schemas.microsoft.com/office/drawing/2014/main" id="{44FF4F55-21DB-46A7-A359-6C5DD608F09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669248" y="137269"/>
            <a:ext cx="2474752" cy="1619894"/>
          </a:xfrm>
          <a:prstGeom prst="rect">
            <a:avLst/>
          </a:prstGeom>
        </p:spPr>
      </p:pic>
    </p:spTree>
    <p:extLst>
      <p:ext uri="{BB962C8B-B14F-4D97-AF65-F5344CB8AC3E}">
        <p14:creationId xmlns:p14="http://schemas.microsoft.com/office/powerpoint/2010/main" val="202446320"/>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3489650464"/>
              </p:ext>
            </p:extLst>
          </p:nvPr>
        </p:nvGraphicFramePr>
        <p:xfrm>
          <a:off x="-63373" y="416459"/>
          <a:ext cx="9741528" cy="5884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544477" y="2779416"/>
            <a:ext cx="4314002" cy="1200329"/>
          </a:xfrm>
          <a:prstGeom prst="rect">
            <a:avLst/>
          </a:prstGeom>
          <a:noFill/>
        </p:spPr>
        <p:txBody>
          <a:bodyPr wrap="none" rtlCol="0">
            <a:spAutoFit/>
          </a:bodyPr>
          <a:lstStyle/>
          <a:p>
            <a:pPr algn="ctr"/>
            <a:r>
              <a:rPr lang="en-GB" sz="3600" b="1" dirty="0"/>
              <a:t>Web Development </a:t>
            </a:r>
          </a:p>
          <a:p>
            <a:pPr algn="ctr"/>
            <a:r>
              <a:rPr lang="en-GB" sz="3600" b="1" dirty="0"/>
              <a:t>Life Cycle</a:t>
            </a:r>
          </a:p>
        </p:txBody>
      </p:sp>
    </p:spTree>
    <p:extLst>
      <p:ext uri="{BB962C8B-B14F-4D97-AF65-F5344CB8AC3E}">
        <p14:creationId xmlns:p14="http://schemas.microsoft.com/office/powerpoint/2010/main" val="672860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601579" y="642730"/>
            <a:ext cx="822960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baseline="0" dirty="0">
                <a:solidFill>
                  <a:schemeClr val="dk1"/>
                </a:solidFill>
                <a:latin typeface="Arial"/>
                <a:ea typeface="Arial"/>
                <a:cs typeface="Arial"/>
                <a:sym typeface="Arial"/>
                <a:rtl val="0"/>
              </a:rPr>
              <a:t>Building Traffic</a:t>
            </a:r>
          </a:p>
        </p:txBody>
      </p:sp>
      <p:sp>
        <p:nvSpPr>
          <p:cNvPr id="257" name="Shape 257"/>
          <p:cNvSpPr txBox="1">
            <a:spLocks noGrp="1"/>
          </p:cNvSpPr>
          <p:nvPr>
            <p:ph idx="1"/>
          </p:nvPr>
        </p:nvSpPr>
        <p:spPr>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3200" b="0" i="0" u="none" strike="noStrike" cap="none" baseline="0" dirty="0">
                <a:solidFill>
                  <a:schemeClr val="dk1"/>
                </a:solidFill>
                <a:latin typeface="Arial"/>
                <a:ea typeface="Arial"/>
                <a:cs typeface="Arial"/>
                <a:sym typeface="Arial"/>
                <a:rtl val="0"/>
              </a:rPr>
              <a:t>3 C’s Approach</a:t>
            </a:r>
          </a:p>
        </p:txBody>
      </p:sp>
      <p:grpSp>
        <p:nvGrpSpPr>
          <p:cNvPr id="258" name="Shape 258"/>
          <p:cNvGrpSpPr/>
          <p:nvPr/>
        </p:nvGrpSpPr>
        <p:grpSpPr>
          <a:xfrm>
            <a:off x="2899206" y="1220593"/>
            <a:ext cx="5631614" cy="5178844"/>
            <a:chOff x="156006" y="1393"/>
            <a:chExt cx="5631614" cy="5178844"/>
          </a:xfrm>
        </p:grpSpPr>
        <p:sp>
          <p:nvSpPr>
            <p:cNvPr id="259" name="Shape 259"/>
            <p:cNvSpPr/>
            <p:nvPr/>
          </p:nvSpPr>
          <p:spPr>
            <a:xfrm>
              <a:off x="1845766" y="1393"/>
              <a:ext cx="2252098" cy="2252098"/>
            </a:xfrm>
            <a:prstGeom prst="ellipse">
              <a:avLst/>
            </a:prstGeom>
            <a:solidFill>
              <a:srgbClr val="CDDE52"/>
            </a:solidFill>
            <a:ln>
              <a:noFill/>
            </a:ln>
          </p:spPr>
          <p:txBody>
            <a:bodyPr lIns="29200" tIns="29200" rIns="29200" bIns="29200" anchor="ctr" anchorCtr="0">
              <a:noAutofit/>
            </a:bodyPr>
            <a:lstStyle/>
            <a:p>
              <a:pPr marL="0" marR="0" lvl="0" indent="0" algn="ctr" rtl="0">
                <a:lnSpc>
                  <a:spcPct val="90000"/>
                </a:lnSpc>
                <a:spcBef>
                  <a:spcPts val="0"/>
                </a:spcBef>
                <a:spcAft>
                  <a:spcPts val="805"/>
                </a:spcAft>
                <a:buClr>
                  <a:schemeClr val="dk1"/>
                </a:buClr>
                <a:buSzPct val="25000"/>
                <a:buFont typeface="Arial"/>
                <a:buNone/>
              </a:pPr>
              <a:r>
                <a:rPr lang="en-US" sz="2300" b="0" i="0" u="none" strike="noStrike" cap="none" baseline="0">
                  <a:solidFill>
                    <a:schemeClr val="dk1"/>
                  </a:solidFill>
                  <a:latin typeface="Arial"/>
                  <a:ea typeface="Arial"/>
                  <a:cs typeface="Arial"/>
                  <a:sym typeface="Arial"/>
                  <a:rtl val="0"/>
                </a:rPr>
                <a:t>Content</a:t>
              </a:r>
            </a:p>
          </p:txBody>
        </p:sp>
        <p:sp>
          <p:nvSpPr>
            <p:cNvPr id="260" name="Shape 260"/>
            <p:cNvSpPr/>
            <p:nvPr/>
          </p:nvSpPr>
          <p:spPr>
            <a:xfrm rot="3599894">
              <a:off x="3509471" y="2196155"/>
              <a:ext cx="597568" cy="760067"/>
            </a:xfrm>
            <a:prstGeom prst="rightArrow">
              <a:avLst>
                <a:gd name="adj1" fmla="val 60000"/>
                <a:gd name="adj2" fmla="val 50000"/>
              </a:avLst>
            </a:prstGeom>
            <a:solidFill>
              <a:srgbClr val="EDF1C4"/>
            </a:solidFill>
            <a:ln>
              <a:noFill/>
            </a:ln>
          </p:spPr>
          <p:txBody>
            <a:bodyPr lIns="0" tIns="0" rIns="0" bIns="0" anchor="ctr" anchorCtr="0">
              <a:noAutofit/>
            </a:bodyPr>
            <a:lstStyle/>
            <a:p>
              <a:pPr marL="0" marR="0" lvl="0" indent="0" algn="ctr" rtl="0">
                <a:lnSpc>
                  <a:spcPct val="90000"/>
                </a:lnSpc>
                <a:spcBef>
                  <a:spcPts val="0"/>
                </a:spcBef>
                <a:spcAft>
                  <a:spcPts val="665"/>
                </a:spcAft>
                <a:buClr>
                  <a:srgbClr val="000000"/>
                </a:buClr>
                <a:buFont typeface="Arial"/>
                <a:buNone/>
              </a:pPr>
              <a:endParaRPr sz="1900" b="0" i="0" u="none" strike="noStrike" cap="none" baseline="0">
                <a:solidFill>
                  <a:schemeClr val="dk1"/>
                </a:solidFill>
                <a:latin typeface="Arial"/>
                <a:ea typeface="Arial"/>
                <a:cs typeface="Arial"/>
                <a:sym typeface="Arial"/>
                <a:rtl val="0"/>
              </a:endParaRPr>
            </a:p>
          </p:txBody>
        </p:sp>
        <p:sp>
          <p:nvSpPr>
            <p:cNvPr id="261" name="Shape 261"/>
            <p:cNvSpPr/>
            <p:nvPr/>
          </p:nvSpPr>
          <p:spPr>
            <a:xfrm>
              <a:off x="3535523" y="2928139"/>
              <a:ext cx="2252098" cy="2252098"/>
            </a:xfrm>
            <a:prstGeom prst="ellipse">
              <a:avLst/>
            </a:prstGeom>
            <a:solidFill>
              <a:srgbClr val="CDDE52"/>
            </a:solidFill>
            <a:ln>
              <a:noFill/>
            </a:ln>
          </p:spPr>
          <p:txBody>
            <a:bodyPr lIns="29200" tIns="29200" rIns="29200" bIns="29200" anchor="ctr" anchorCtr="0">
              <a:noAutofit/>
            </a:bodyPr>
            <a:lstStyle/>
            <a:p>
              <a:pPr marL="0" marR="0" lvl="0" indent="0" algn="ctr" rtl="0">
                <a:lnSpc>
                  <a:spcPct val="90000"/>
                </a:lnSpc>
                <a:spcBef>
                  <a:spcPts val="0"/>
                </a:spcBef>
                <a:spcAft>
                  <a:spcPts val="805"/>
                </a:spcAft>
                <a:buClr>
                  <a:schemeClr val="dk1"/>
                </a:buClr>
                <a:buSzPct val="25000"/>
                <a:buFont typeface="Arial"/>
                <a:buNone/>
              </a:pPr>
              <a:r>
                <a:rPr lang="en-US" sz="2300" b="0" i="0" u="none" strike="noStrike" cap="none" baseline="0">
                  <a:solidFill>
                    <a:schemeClr val="dk1"/>
                  </a:solidFill>
                  <a:latin typeface="Arial"/>
                  <a:ea typeface="Arial"/>
                  <a:cs typeface="Arial"/>
                  <a:sym typeface="Arial"/>
                  <a:rtl val="0"/>
                </a:rPr>
                <a:t>Community</a:t>
              </a:r>
            </a:p>
          </p:txBody>
        </p:sp>
        <p:sp>
          <p:nvSpPr>
            <p:cNvPr id="262" name="Shape 262"/>
            <p:cNvSpPr/>
            <p:nvPr/>
          </p:nvSpPr>
          <p:spPr>
            <a:xfrm rot="10800000">
              <a:off x="2689882" y="3674006"/>
              <a:ext cx="597600" cy="760199"/>
            </a:xfrm>
            <a:prstGeom prst="rightArrow">
              <a:avLst>
                <a:gd name="adj1" fmla="val 60000"/>
                <a:gd name="adj2" fmla="val 50000"/>
              </a:avLst>
            </a:prstGeom>
            <a:solidFill>
              <a:srgbClr val="EDF1C4"/>
            </a:solidFill>
            <a:ln>
              <a:noFill/>
            </a:ln>
          </p:spPr>
          <p:txBody>
            <a:bodyPr lIns="0" tIns="0" rIns="0" bIns="0" anchor="ctr" anchorCtr="0">
              <a:noAutofit/>
            </a:bodyPr>
            <a:lstStyle/>
            <a:p>
              <a:pPr marL="0" marR="0" lvl="0" indent="0" algn="ctr" rtl="0">
                <a:lnSpc>
                  <a:spcPct val="90000"/>
                </a:lnSpc>
                <a:spcBef>
                  <a:spcPts val="0"/>
                </a:spcBef>
                <a:spcAft>
                  <a:spcPts val="665"/>
                </a:spcAft>
                <a:buClr>
                  <a:srgbClr val="000000"/>
                </a:buClr>
                <a:buFont typeface="Arial"/>
                <a:buNone/>
              </a:pPr>
              <a:endParaRPr sz="1900" b="0" i="0" u="none" strike="noStrike" cap="none" baseline="0">
                <a:solidFill>
                  <a:schemeClr val="dk1"/>
                </a:solidFill>
                <a:latin typeface="Arial"/>
                <a:ea typeface="Arial"/>
                <a:cs typeface="Arial"/>
                <a:sym typeface="Arial"/>
                <a:rtl val="0"/>
              </a:endParaRPr>
            </a:p>
          </p:txBody>
        </p:sp>
        <p:sp>
          <p:nvSpPr>
            <p:cNvPr id="263" name="Shape 263"/>
            <p:cNvSpPr/>
            <p:nvPr/>
          </p:nvSpPr>
          <p:spPr>
            <a:xfrm>
              <a:off x="156006" y="2928139"/>
              <a:ext cx="2252098" cy="2252098"/>
            </a:xfrm>
            <a:prstGeom prst="ellipse">
              <a:avLst/>
            </a:prstGeom>
            <a:solidFill>
              <a:srgbClr val="CDDE52"/>
            </a:solidFill>
            <a:ln>
              <a:noFill/>
            </a:ln>
          </p:spPr>
          <p:txBody>
            <a:bodyPr lIns="29200" tIns="29200" rIns="29200" bIns="29200" anchor="ctr" anchorCtr="0">
              <a:noAutofit/>
            </a:bodyPr>
            <a:lstStyle/>
            <a:p>
              <a:pPr marL="0" marR="0" lvl="0" indent="0" algn="ctr" rtl="0">
                <a:lnSpc>
                  <a:spcPct val="90000"/>
                </a:lnSpc>
                <a:spcBef>
                  <a:spcPts val="0"/>
                </a:spcBef>
                <a:spcAft>
                  <a:spcPts val="805"/>
                </a:spcAft>
                <a:buClr>
                  <a:schemeClr val="dk1"/>
                </a:buClr>
                <a:buSzPct val="25000"/>
                <a:buFont typeface="Arial"/>
                <a:buNone/>
              </a:pPr>
              <a:r>
                <a:rPr lang="en-US" sz="2300" b="0" i="0" u="none" strike="noStrike" cap="none" baseline="0">
                  <a:solidFill>
                    <a:schemeClr val="dk1"/>
                  </a:solidFill>
                  <a:latin typeface="Arial"/>
                  <a:ea typeface="Arial"/>
                  <a:cs typeface="Arial"/>
                  <a:sym typeface="Arial"/>
                  <a:rtl val="0"/>
                </a:rPr>
                <a:t>Commerce</a:t>
              </a:r>
            </a:p>
          </p:txBody>
        </p:sp>
        <p:sp>
          <p:nvSpPr>
            <p:cNvPr id="264" name="Shape 264"/>
            <p:cNvSpPr/>
            <p:nvPr/>
          </p:nvSpPr>
          <p:spPr>
            <a:xfrm rot="-3599894">
              <a:off x="1819671" y="2225437"/>
              <a:ext cx="597568" cy="760067"/>
            </a:xfrm>
            <a:prstGeom prst="rightArrow">
              <a:avLst>
                <a:gd name="adj1" fmla="val 60000"/>
                <a:gd name="adj2" fmla="val 50000"/>
              </a:avLst>
            </a:prstGeom>
            <a:solidFill>
              <a:srgbClr val="EDF1C4"/>
            </a:solidFill>
            <a:ln>
              <a:noFill/>
            </a:ln>
          </p:spPr>
          <p:txBody>
            <a:bodyPr lIns="0" tIns="0" rIns="0" bIns="0" anchor="ctr" anchorCtr="0">
              <a:noAutofit/>
            </a:bodyPr>
            <a:lstStyle/>
            <a:p>
              <a:pPr marL="0" marR="0" lvl="0" indent="0" algn="ctr" rtl="0">
                <a:lnSpc>
                  <a:spcPct val="90000"/>
                </a:lnSpc>
                <a:spcBef>
                  <a:spcPts val="0"/>
                </a:spcBef>
                <a:spcAft>
                  <a:spcPts val="665"/>
                </a:spcAft>
                <a:buClr>
                  <a:srgbClr val="000000"/>
                </a:buClr>
                <a:buFont typeface="Arial"/>
                <a:buNone/>
              </a:pPr>
              <a:endParaRPr sz="1900" b="0" i="0" u="none" strike="noStrike" cap="none" baseline="0">
                <a:solidFill>
                  <a:schemeClr val="dk1"/>
                </a:solidFill>
                <a:latin typeface="Arial"/>
                <a:ea typeface="Arial"/>
                <a:cs typeface="Arial"/>
                <a:sym typeface="Arial"/>
                <a:rtl val="0"/>
              </a:endParaRPr>
            </a:p>
          </p:txBody>
        </p:sp>
      </p:grpSp>
      <p:sp>
        <p:nvSpPr>
          <p:cNvPr id="11" name="Title 1">
            <a:extLst>
              <a:ext uri="{FF2B5EF4-FFF2-40B4-BE49-F238E27FC236}">
                <a16:creationId xmlns:a16="http://schemas.microsoft.com/office/drawing/2014/main" id="{EB829C34-9160-4FDC-A5B2-73AAF16DF2C0}"/>
              </a:ext>
            </a:extLst>
          </p:cNvPr>
          <p:cNvSpPr txBox="1">
            <a:spLocks/>
          </p:cNvSpPr>
          <p:nvPr/>
        </p:nvSpPr>
        <p:spPr>
          <a:xfrm>
            <a:off x="500034" y="146785"/>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r>
              <a:rPr lang="en-GB" sz="2800" b="1" dirty="0">
                <a:solidFill>
                  <a:srgbClr val="00CCCC"/>
                </a:solidFill>
              </a:rPr>
              <a:t>7. Launch</a:t>
            </a:r>
          </a:p>
        </p:txBody>
      </p:sp>
      <p:pic>
        <p:nvPicPr>
          <p:cNvPr id="12" name="Picture 11">
            <a:extLst>
              <a:ext uri="{FF2B5EF4-FFF2-40B4-BE49-F238E27FC236}">
                <a16:creationId xmlns:a16="http://schemas.microsoft.com/office/drawing/2014/main" id="{95B09C52-5FF9-400E-995D-1B4B4AB8C73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669248" y="137269"/>
            <a:ext cx="2474752" cy="1619894"/>
          </a:xfrm>
          <a:prstGeom prst="rect">
            <a:avLst/>
          </a:prstGeom>
        </p:spPr>
      </p:pic>
    </p:spTree>
    <p:extLst>
      <p:ext uri="{BB962C8B-B14F-4D97-AF65-F5344CB8AC3E}">
        <p14:creationId xmlns:p14="http://schemas.microsoft.com/office/powerpoint/2010/main" val="878615206"/>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bg2"/>
                </a:solidFill>
                <a:latin typeface="Arial"/>
                <a:ea typeface="Arial"/>
                <a:cs typeface="Arial"/>
                <a:sym typeface="Arial"/>
                <a:rtl val="0"/>
              </a:rPr>
              <a:t>Get Social</a:t>
            </a:r>
          </a:p>
        </p:txBody>
      </p:sp>
      <p:pic>
        <p:nvPicPr>
          <p:cNvPr id="277" name="Shape 277"/>
          <p:cNvPicPr preferRelativeResize="0"/>
          <p:nvPr/>
        </p:nvPicPr>
        <p:blipFill rotWithShape="1">
          <a:blip r:embed="rId3">
            <a:alphaModFix/>
          </a:blip>
          <a:srcRect/>
          <a:stretch/>
        </p:blipFill>
        <p:spPr>
          <a:xfrm>
            <a:off x="2699791" y="1844824"/>
            <a:ext cx="3784153" cy="3784153"/>
          </a:xfrm>
          <a:prstGeom prst="rect">
            <a:avLst/>
          </a:prstGeom>
          <a:noFill/>
          <a:ln>
            <a:noFill/>
          </a:ln>
        </p:spPr>
      </p:pic>
      <p:sp>
        <p:nvSpPr>
          <p:cNvPr id="7" name="Title 1">
            <a:extLst>
              <a:ext uri="{FF2B5EF4-FFF2-40B4-BE49-F238E27FC236}">
                <a16:creationId xmlns:a16="http://schemas.microsoft.com/office/drawing/2014/main" id="{383B6E08-0BC2-49F1-AD2A-8E7D00D27768}"/>
              </a:ext>
            </a:extLst>
          </p:cNvPr>
          <p:cNvSpPr txBox="1">
            <a:spLocks/>
          </p:cNvSpPr>
          <p:nvPr/>
        </p:nvSpPr>
        <p:spPr>
          <a:xfrm>
            <a:off x="457200" y="274637"/>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r>
              <a:rPr lang="en-GB" sz="2800" b="1" dirty="0">
                <a:solidFill>
                  <a:srgbClr val="00CCCC"/>
                </a:solidFill>
              </a:rPr>
              <a:t>7. Launch</a:t>
            </a:r>
          </a:p>
        </p:txBody>
      </p:sp>
      <p:pic>
        <p:nvPicPr>
          <p:cNvPr id="8" name="Picture 7">
            <a:extLst>
              <a:ext uri="{FF2B5EF4-FFF2-40B4-BE49-F238E27FC236}">
                <a16:creationId xmlns:a16="http://schemas.microsoft.com/office/drawing/2014/main" id="{A3E93B96-63A0-4776-975F-9F594C02ADA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669248" y="137269"/>
            <a:ext cx="2474752" cy="1619894"/>
          </a:xfrm>
          <a:prstGeom prst="rect">
            <a:avLst/>
          </a:prstGeom>
        </p:spPr>
      </p:pic>
    </p:spTree>
    <p:extLst>
      <p:ext uri="{BB962C8B-B14F-4D97-AF65-F5344CB8AC3E}">
        <p14:creationId xmlns:p14="http://schemas.microsoft.com/office/powerpoint/2010/main" val="1707670070"/>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457200" y="399691"/>
            <a:ext cx="822960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dk1"/>
                </a:solidFill>
                <a:latin typeface="Arial"/>
                <a:ea typeface="Arial"/>
                <a:cs typeface="Arial"/>
                <a:sym typeface="Arial"/>
                <a:rtl val="0"/>
              </a:rPr>
              <a:t>Security stamps of Approval</a:t>
            </a:r>
          </a:p>
        </p:txBody>
      </p:sp>
      <p:pic>
        <p:nvPicPr>
          <p:cNvPr id="220" name="Shape 220"/>
          <p:cNvPicPr preferRelativeResize="0"/>
          <p:nvPr/>
        </p:nvPicPr>
        <p:blipFill rotWithShape="1">
          <a:blip r:embed="rId3">
            <a:alphaModFix/>
          </a:blip>
          <a:srcRect/>
          <a:stretch/>
        </p:blipFill>
        <p:spPr>
          <a:xfrm>
            <a:off x="611560" y="1772816"/>
            <a:ext cx="2000400" cy="1161900"/>
          </a:xfrm>
          <a:prstGeom prst="rect">
            <a:avLst/>
          </a:prstGeom>
          <a:noFill/>
          <a:ln>
            <a:noFill/>
          </a:ln>
        </p:spPr>
      </p:pic>
      <p:pic>
        <p:nvPicPr>
          <p:cNvPr id="221" name="Shape 221"/>
          <p:cNvPicPr preferRelativeResize="0"/>
          <p:nvPr/>
        </p:nvPicPr>
        <p:blipFill rotWithShape="1">
          <a:blip r:embed="rId4">
            <a:alphaModFix/>
          </a:blip>
          <a:srcRect/>
          <a:stretch/>
        </p:blipFill>
        <p:spPr>
          <a:xfrm>
            <a:off x="4098821" y="1872826"/>
            <a:ext cx="638098" cy="962098"/>
          </a:xfrm>
          <a:prstGeom prst="rect">
            <a:avLst/>
          </a:prstGeom>
          <a:noFill/>
          <a:ln>
            <a:noFill/>
          </a:ln>
        </p:spPr>
      </p:pic>
      <p:sp>
        <p:nvSpPr>
          <p:cNvPr id="222" name="Shape 222"/>
          <p:cNvSpPr/>
          <p:nvPr/>
        </p:nvSpPr>
        <p:spPr>
          <a:xfrm>
            <a:off x="155575" y="-144463"/>
            <a:ext cx="304798" cy="3047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223" name="Shape 223"/>
          <p:cNvSpPr/>
          <p:nvPr/>
        </p:nvSpPr>
        <p:spPr>
          <a:xfrm>
            <a:off x="307975" y="7937"/>
            <a:ext cx="304798" cy="3047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pic>
        <p:nvPicPr>
          <p:cNvPr id="224" name="Shape 224"/>
          <p:cNvPicPr preferRelativeResize="0"/>
          <p:nvPr/>
        </p:nvPicPr>
        <p:blipFill rotWithShape="1">
          <a:blip r:embed="rId5">
            <a:alphaModFix/>
          </a:blip>
          <a:srcRect/>
          <a:stretch/>
        </p:blipFill>
        <p:spPr>
          <a:xfrm>
            <a:off x="6012160" y="1790775"/>
            <a:ext cx="1646099" cy="1234500"/>
          </a:xfrm>
          <a:prstGeom prst="rect">
            <a:avLst/>
          </a:prstGeom>
          <a:noFill/>
          <a:ln>
            <a:noFill/>
          </a:ln>
        </p:spPr>
      </p:pic>
      <p:pic>
        <p:nvPicPr>
          <p:cNvPr id="225" name="Shape 225"/>
          <p:cNvPicPr preferRelativeResize="0"/>
          <p:nvPr/>
        </p:nvPicPr>
        <p:blipFill rotWithShape="1">
          <a:blip r:embed="rId6">
            <a:alphaModFix/>
          </a:blip>
          <a:srcRect t="37951" b="16433"/>
          <a:stretch/>
        </p:blipFill>
        <p:spPr>
          <a:xfrm>
            <a:off x="755577" y="3422712"/>
            <a:ext cx="4315799" cy="1230300"/>
          </a:xfrm>
          <a:prstGeom prst="rect">
            <a:avLst/>
          </a:prstGeom>
          <a:noFill/>
          <a:ln>
            <a:noFill/>
          </a:ln>
        </p:spPr>
      </p:pic>
      <p:pic>
        <p:nvPicPr>
          <p:cNvPr id="226" name="Shape 226"/>
          <p:cNvPicPr preferRelativeResize="0"/>
          <p:nvPr/>
        </p:nvPicPr>
        <p:blipFill rotWithShape="1">
          <a:blip r:embed="rId7">
            <a:alphaModFix/>
          </a:blip>
          <a:srcRect t="50000" b="4417"/>
          <a:stretch/>
        </p:blipFill>
        <p:spPr>
          <a:xfrm>
            <a:off x="4417910" y="3447798"/>
            <a:ext cx="4230900" cy="1205400"/>
          </a:xfrm>
          <a:prstGeom prst="rect">
            <a:avLst/>
          </a:prstGeom>
          <a:noFill/>
          <a:ln>
            <a:noFill/>
          </a:ln>
        </p:spPr>
      </p:pic>
      <p:pic>
        <p:nvPicPr>
          <p:cNvPr id="227" name="Shape 227"/>
          <p:cNvPicPr preferRelativeResize="0"/>
          <p:nvPr/>
        </p:nvPicPr>
        <p:blipFill rotWithShape="1">
          <a:blip r:embed="rId8">
            <a:alphaModFix/>
          </a:blip>
          <a:srcRect/>
          <a:stretch/>
        </p:blipFill>
        <p:spPr>
          <a:xfrm>
            <a:off x="1907702" y="4662885"/>
            <a:ext cx="5181600" cy="1088098"/>
          </a:xfrm>
          <a:prstGeom prst="rect">
            <a:avLst/>
          </a:prstGeom>
          <a:noFill/>
          <a:ln>
            <a:noFill/>
          </a:ln>
        </p:spPr>
      </p:pic>
      <p:pic>
        <p:nvPicPr>
          <p:cNvPr id="228" name="Shape 228"/>
          <p:cNvPicPr preferRelativeResize="0"/>
          <p:nvPr/>
        </p:nvPicPr>
        <p:blipFill rotWithShape="1">
          <a:blip r:embed="rId9">
            <a:alphaModFix/>
          </a:blip>
          <a:srcRect l="54537" t="8888" r="11250" b="76425"/>
          <a:stretch/>
        </p:blipFill>
        <p:spPr>
          <a:xfrm>
            <a:off x="2535625" y="5751017"/>
            <a:ext cx="4283100" cy="1148998"/>
          </a:xfrm>
          <a:prstGeom prst="rect">
            <a:avLst/>
          </a:prstGeom>
          <a:noFill/>
          <a:ln>
            <a:noFill/>
          </a:ln>
        </p:spPr>
      </p:pic>
      <p:sp>
        <p:nvSpPr>
          <p:cNvPr id="13" name="Title 1">
            <a:extLst>
              <a:ext uri="{FF2B5EF4-FFF2-40B4-BE49-F238E27FC236}">
                <a16:creationId xmlns:a16="http://schemas.microsoft.com/office/drawing/2014/main" id="{02719B10-55AF-4C4F-B351-45249F199DF9}"/>
              </a:ext>
            </a:extLst>
          </p:cNvPr>
          <p:cNvSpPr txBox="1">
            <a:spLocks/>
          </p:cNvSpPr>
          <p:nvPr/>
        </p:nvSpPr>
        <p:spPr>
          <a:xfrm>
            <a:off x="500034" y="-66559"/>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r>
              <a:rPr lang="en-GB" sz="2800" b="1" dirty="0">
                <a:solidFill>
                  <a:srgbClr val="00CCCC"/>
                </a:solidFill>
              </a:rPr>
              <a:t>7. Launch</a:t>
            </a:r>
          </a:p>
        </p:txBody>
      </p:sp>
      <p:pic>
        <p:nvPicPr>
          <p:cNvPr id="14" name="Picture 13">
            <a:extLst>
              <a:ext uri="{FF2B5EF4-FFF2-40B4-BE49-F238E27FC236}">
                <a16:creationId xmlns:a16="http://schemas.microsoft.com/office/drawing/2014/main" id="{9D9242F7-CC60-4D49-992D-074434716759}"/>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69248" y="137269"/>
            <a:ext cx="2474752" cy="1619894"/>
          </a:xfrm>
          <a:prstGeom prst="rect">
            <a:avLst/>
          </a:prstGeom>
        </p:spPr>
      </p:pic>
    </p:spTree>
    <p:extLst>
      <p:ext uri="{BB962C8B-B14F-4D97-AF65-F5344CB8AC3E}">
        <p14:creationId xmlns:p14="http://schemas.microsoft.com/office/powerpoint/2010/main" val="451977005"/>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Shape 371"/>
          <p:cNvPicPr preferRelativeResize="0"/>
          <p:nvPr/>
        </p:nvPicPr>
        <p:blipFill rotWithShape="1">
          <a:blip r:embed="rId3">
            <a:alphaModFix/>
          </a:blip>
          <a:srcRect/>
          <a:stretch/>
        </p:blipFill>
        <p:spPr>
          <a:xfrm>
            <a:off x="6130476" y="1944417"/>
            <a:ext cx="3013524" cy="2296824"/>
          </a:xfrm>
          <a:prstGeom prst="rect">
            <a:avLst/>
          </a:prstGeom>
          <a:noFill/>
          <a:ln>
            <a:noFill/>
          </a:ln>
        </p:spPr>
      </p:pic>
      <p:sp>
        <p:nvSpPr>
          <p:cNvPr id="372" name="Shape 372"/>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bg2"/>
                </a:solidFill>
                <a:latin typeface="Arial"/>
                <a:ea typeface="Arial"/>
                <a:cs typeface="Arial"/>
                <a:sym typeface="Arial"/>
                <a:rtl val="0"/>
              </a:rPr>
              <a:t>Get Someone Else: (Outsource It)</a:t>
            </a:r>
          </a:p>
        </p:txBody>
      </p:sp>
      <p:pic>
        <p:nvPicPr>
          <p:cNvPr id="374" name="Shape 374"/>
          <p:cNvPicPr preferRelativeResize="0"/>
          <p:nvPr/>
        </p:nvPicPr>
        <p:blipFill rotWithShape="1">
          <a:blip r:embed="rId4">
            <a:alphaModFix/>
          </a:blip>
          <a:srcRect/>
          <a:stretch/>
        </p:blipFill>
        <p:spPr>
          <a:xfrm>
            <a:off x="215857" y="2080401"/>
            <a:ext cx="4258502" cy="2520279"/>
          </a:xfrm>
          <a:prstGeom prst="rect">
            <a:avLst/>
          </a:prstGeom>
          <a:noFill/>
          <a:ln>
            <a:noFill/>
          </a:ln>
        </p:spPr>
      </p:pic>
      <p:pic>
        <p:nvPicPr>
          <p:cNvPr id="375" name="Shape 375"/>
          <p:cNvPicPr preferRelativeResize="0"/>
          <p:nvPr/>
        </p:nvPicPr>
        <p:blipFill rotWithShape="1">
          <a:blip r:embed="rId5">
            <a:alphaModFix/>
          </a:blip>
          <a:srcRect/>
          <a:stretch/>
        </p:blipFill>
        <p:spPr>
          <a:xfrm>
            <a:off x="2579964" y="3668568"/>
            <a:ext cx="3788790" cy="2470874"/>
          </a:xfrm>
          <a:prstGeom prst="rect">
            <a:avLst/>
          </a:prstGeom>
          <a:noFill/>
          <a:ln>
            <a:noFill/>
          </a:ln>
        </p:spPr>
      </p:pic>
      <p:sp>
        <p:nvSpPr>
          <p:cNvPr id="7" name="Title 1">
            <a:extLst>
              <a:ext uri="{FF2B5EF4-FFF2-40B4-BE49-F238E27FC236}">
                <a16:creationId xmlns:a16="http://schemas.microsoft.com/office/drawing/2014/main" id="{6A3391E1-7E3C-47DE-8814-AB4891A30C90}"/>
              </a:ext>
            </a:extLst>
          </p:cNvPr>
          <p:cNvSpPr txBox="1">
            <a:spLocks/>
          </p:cNvSpPr>
          <p:nvPr/>
        </p:nvSpPr>
        <p:spPr>
          <a:xfrm>
            <a:off x="457200" y="274637"/>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r>
              <a:rPr lang="en-GB" sz="2800" b="1" dirty="0">
                <a:solidFill>
                  <a:srgbClr val="00CCCC"/>
                </a:solidFill>
              </a:rPr>
              <a:t>7. Launch</a:t>
            </a:r>
          </a:p>
        </p:txBody>
      </p:sp>
      <p:pic>
        <p:nvPicPr>
          <p:cNvPr id="8" name="Picture 7">
            <a:extLst>
              <a:ext uri="{FF2B5EF4-FFF2-40B4-BE49-F238E27FC236}">
                <a16:creationId xmlns:a16="http://schemas.microsoft.com/office/drawing/2014/main" id="{75545AB7-2539-411D-8F1D-B5290E13987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669248" y="137269"/>
            <a:ext cx="2474752" cy="1619894"/>
          </a:xfrm>
          <a:prstGeom prst="rect">
            <a:avLst/>
          </a:prstGeom>
        </p:spPr>
      </p:pic>
    </p:spTree>
    <p:extLst>
      <p:ext uri="{BB962C8B-B14F-4D97-AF65-F5344CB8AC3E}">
        <p14:creationId xmlns:p14="http://schemas.microsoft.com/office/powerpoint/2010/main" val="4206830096"/>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400" b="0" i="0" u="none" strike="noStrike" cap="none" baseline="0" dirty="0">
                <a:solidFill>
                  <a:schemeClr val="bg2"/>
                </a:solidFill>
                <a:latin typeface="Arial"/>
                <a:ea typeface="Arial"/>
                <a:cs typeface="Arial"/>
                <a:sym typeface="Arial"/>
                <a:rtl val="0"/>
              </a:rPr>
              <a:t>Get Paid</a:t>
            </a:r>
          </a:p>
        </p:txBody>
      </p:sp>
      <p:pic>
        <p:nvPicPr>
          <p:cNvPr id="309" name="Shape 309"/>
          <p:cNvPicPr preferRelativeResize="0"/>
          <p:nvPr/>
        </p:nvPicPr>
        <p:blipFill rotWithShape="1">
          <a:blip r:embed="rId3">
            <a:alphaModFix/>
          </a:blip>
          <a:srcRect/>
          <a:stretch/>
        </p:blipFill>
        <p:spPr>
          <a:xfrm>
            <a:off x="4104407" y="2348880"/>
            <a:ext cx="3887786" cy="2285999"/>
          </a:xfrm>
          <a:prstGeom prst="rect">
            <a:avLst/>
          </a:prstGeom>
          <a:noFill/>
          <a:ln>
            <a:noFill/>
          </a:ln>
        </p:spPr>
      </p:pic>
      <p:sp>
        <p:nvSpPr>
          <p:cNvPr id="310" name="Shape 310"/>
          <p:cNvSpPr txBox="1"/>
          <p:nvPr/>
        </p:nvSpPr>
        <p:spPr>
          <a:xfrm>
            <a:off x="7010400" y="5334000"/>
            <a:ext cx="1928812" cy="36988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hlink"/>
              </a:buClr>
              <a:buSzPct val="25000"/>
              <a:buFont typeface="Arial"/>
              <a:buNone/>
            </a:pPr>
            <a:r>
              <a:rPr lang="en-US" sz="1800" b="0" i="0" u="sng" strike="noStrike" cap="none" baseline="0">
                <a:solidFill>
                  <a:schemeClr val="hlink"/>
                </a:solidFill>
                <a:latin typeface="Arial"/>
                <a:ea typeface="Arial"/>
                <a:cs typeface="Arial"/>
                <a:sym typeface="Arial"/>
                <a:hlinkClick r:id="rId4"/>
                <a:rtl val="0"/>
              </a:rPr>
              <a:t>www.paypal.com</a:t>
            </a:r>
            <a:r>
              <a:rPr lang="en-US" sz="1800" b="0" i="0" u="none" strike="noStrike" cap="none" baseline="0">
                <a:solidFill>
                  <a:schemeClr val="dk1"/>
                </a:solidFill>
                <a:latin typeface="Arial"/>
                <a:ea typeface="Arial"/>
                <a:cs typeface="Arial"/>
                <a:sym typeface="Arial"/>
                <a:rtl val="0"/>
              </a:rPr>
              <a:t> </a:t>
            </a:r>
          </a:p>
        </p:txBody>
      </p:sp>
      <p:pic>
        <p:nvPicPr>
          <p:cNvPr id="311" name="Shape 311"/>
          <p:cNvPicPr preferRelativeResize="0"/>
          <p:nvPr/>
        </p:nvPicPr>
        <p:blipFill rotWithShape="1">
          <a:blip r:embed="rId5">
            <a:alphaModFix/>
          </a:blip>
          <a:srcRect/>
          <a:stretch/>
        </p:blipFill>
        <p:spPr>
          <a:xfrm>
            <a:off x="1177479" y="2132856"/>
            <a:ext cx="2371725" cy="3733800"/>
          </a:xfrm>
          <a:prstGeom prst="rect">
            <a:avLst/>
          </a:prstGeom>
          <a:noFill/>
          <a:ln>
            <a:noFill/>
          </a:ln>
        </p:spPr>
      </p:pic>
      <p:sp>
        <p:nvSpPr>
          <p:cNvPr id="7" name="Title 1">
            <a:extLst>
              <a:ext uri="{FF2B5EF4-FFF2-40B4-BE49-F238E27FC236}">
                <a16:creationId xmlns:a16="http://schemas.microsoft.com/office/drawing/2014/main" id="{D7589C71-0267-4614-AC07-984F499A12A0}"/>
              </a:ext>
            </a:extLst>
          </p:cNvPr>
          <p:cNvSpPr txBox="1">
            <a:spLocks/>
          </p:cNvSpPr>
          <p:nvPr/>
        </p:nvSpPr>
        <p:spPr>
          <a:xfrm>
            <a:off x="457200" y="274637"/>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r>
              <a:rPr lang="en-GB" sz="2800" b="1" dirty="0">
                <a:solidFill>
                  <a:srgbClr val="00CCCC"/>
                </a:solidFill>
              </a:rPr>
              <a:t>7. Launch</a:t>
            </a:r>
          </a:p>
        </p:txBody>
      </p:sp>
      <p:pic>
        <p:nvPicPr>
          <p:cNvPr id="8" name="Picture 7">
            <a:extLst>
              <a:ext uri="{FF2B5EF4-FFF2-40B4-BE49-F238E27FC236}">
                <a16:creationId xmlns:a16="http://schemas.microsoft.com/office/drawing/2014/main" id="{E2426B41-409B-47DB-AB38-9C7C0FADD1A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669248" y="137269"/>
            <a:ext cx="2474752" cy="1619894"/>
          </a:xfrm>
          <a:prstGeom prst="rect">
            <a:avLst/>
          </a:prstGeom>
        </p:spPr>
      </p:pic>
    </p:spTree>
    <p:extLst>
      <p:ext uri="{BB962C8B-B14F-4D97-AF65-F5344CB8AC3E}">
        <p14:creationId xmlns:p14="http://schemas.microsoft.com/office/powerpoint/2010/main" val="81476458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2000"/>
                                        <p:tgtEl>
                                          <p:spTgt spid="311"/>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09"/>
                                        </p:tgtEl>
                                        <p:attrNameLst>
                                          <p:attrName>style.visibility</p:attrName>
                                        </p:attrNameLst>
                                      </p:cBhvr>
                                      <p:to>
                                        <p:strVal val="visible"/>
                                      </p:to>
                                    </p:set>
                                    <p:animEffect transition="in" filter="fade">
                                      <p:cBhvr>
                                        <p:cTn id="11" dur="20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DC379-AE99-4EE1-8F1C-D548CED8D08E}"/>
              </a:ext>
            </a:extLst>
          </p:cNvPr>
          <p:cNvSpPr>
            <a:spLocks noGrp="1"/>
          </p:cNvSpPr>
          <p:nvPr>
            <p:ph type="title"/>
          </p:nvPr>
        </p:nvSpPr>
        <p:spPr/>
        <p:txBody>
          <a:bodyPr/>
          <a:lstStyle/>
          <a:p>
            <a:r>
              <a:rPr lang="en-GB" dirty="0"/>
              <a:t>End of part 3</a:t>
            </a:r>
          </a:p>
        </p:txBody>
      </p:sp>
      <p:sp>
        <p:nvSpPr>
          <p:cNvPr id="3" name="Content Placeholder 2">
            <a:extLst>
              <a:ext uri="{FF2B5EF4-FFF2-40B4-BE49-F238E27FC236}">
                <a16:creationId xmlns:a16="http://schemas.microsoft.com/office/drawing/2014/main" id="{E257BC6F-8255-495D-867C-963838EC40E8}"/>
              </a:ext>
            </a:extLst>
          </p:cNvPr>
          <p:cNvSpPr>
            <a:spLocks noGrp="1"/>
          </p:cNvSpPr>
          <p:nvPr>
            <p:ph idx="1"/>
          </p:nvPr>
        </p:nvSpPr>
        <p:spPr/>
        <p:txBody>
          <a:bodyPr/>
          <a:lstStyle/>
          <a:p>
            <a:r>
              <a:rPr lang="en-GB" b="1" dirty="0"/>
              <a:t>Activity 10.3. </a:t>
            </a:r>
            <a:r>
              <a:rPr lang="en-GB" dirty="0"/>
              <a:t>What is the name of the website we recommended to test the codes of your page:</a:t>
            </a:r>
          </a:p>
          <a:p>
            <a:pPr lvl="1"/>
            <a:r>
              <a:rPr lang="en-GB" dirty="0"/>
              <a:t>W3Schools.com</a:t>
            </a:r>
          </a:p>
          <a:p>
            <a:pPr lvl="1"/>
            <a:r>
              <a:rPr lang="en-GB" dirty="0"/>
              <a:t>Validator.W3.org</a:t>
            </a:r>
          </a:p>
          <a:p>
            <a:pPr lvl="1"/>
            <a:r>
              <a:rPr lang="en-GB" dirty="0"/>
              <a:t>Authenticate.info</a:t>
            </a:r>
          </a:p>
          <a:p>
            <a:pPr lvl="1"/>
            <a:r>
              <a:rPr lang="en-GB" dirty="0"/>
              <a:t>Notepad++.com</a:t>
            </a:r>
          </a:p>
          <a:p>
            <a:pPr lvl="1"/>
            <a:r>
              <a:rPr lang="en-GB" dirty="0"/>
              <a:t>All of the above</a:t>
            </a:r>
          </a:p>
          <a:p>
            <a:pPr lvl="1"/>
            <a:endParaRPr lang="en-GB" dirty="0"/>
          </a:p>
        </p:txBody>
      </p:sp>
    </p:spTree>
    <p:extLst>
      <p:ext uri="{BB962C8B-B14F-4D97-AF65-F5344CB8AC3E}">
        <p14:creationId xmlns:p14="http://schemas.microsoft.com/office/powerpoint/2010/main" val="437633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6" name="Title 1">
            <a:extLst>
              <a:ext uri="{FF2B5EF4-FFF2-40B4-BE49-F238E27FC236}">
                <a16:creationId xmlns:a16="http://schemas.microsoft.com/office/drawing/2014/main" id="{EDD66DF6-244F-4870-B5B0-E7F4894A783B}"/>
              </a:ext>
            </a:extLst>
          </p:cNvPr>
          <p:cNvSpPr txBox="1">
            <a:spLocks/>
          </p:cNvSpPr>
          <p:nvPr/>
        </p:nvSpPr>
        <p:spPr>
          <a:xfrm>
            <a:off x="457200" y="274637"/>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r>
              <a:rPr lang="en-GB" sz="2800" b="1" dirty="0">
                <a:solidFill>
                  <a:srgbClr val="00CCCC"/>
                </a:solidFill>
              </a:rPr>
              <a:t>8. SEO and Design Optimization</a:t>
            </a:r>
          </a:p>
        </p:txBody>
      </p:sp>
      <p:pic>
        <p:nvPicPr>
          <p:cNvPr id="7" name="Picture 6">
            <a:extLst>
              <a:ext uri="{FF2B5EF4-FFF2-40B4-BE49-F238E27FC236}">
                <a16:creationId xmlns:a16="http://schemas.microsoft.com/office/drawing/2014/main" id="{A75B2573-198E-4E62-98DA-F036A9EF978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593600" y="100668"/>
            <a:ext cx="2550399" cy="1669410"/>
          </a:xfrm>
          <a:prstGeom prst="rect">
            <a:avLst/>
          </a:prstGeom>
        </p:spPr>
      </p:pic>
      <p:sp>
        <p:nvSpPr>
          <p:cNvPr id="5" name="TextBox 4">
            <a:extLst>
              <a:ext uri="{FF2B5EF4-FFF2-40B4-BE49-F238E27FC236}">
                <a16:creationId xmlns:a16="http://schemas.microsoft.com/office/drawing/2014/main" id="{488158C2-F67F-42A7-BEAE-56B1D21AF410}"/>
              </a:ext>
            </a:extLst>
          </p:cNvPr>
          <p:cNvSpPr txBox="1"/>
          <p:nvPr/>
        </p:nvSpPr>
        <p:spPr>
          <a:xfrm>
            <a:off x="6372200" y="404664"/>
            <a:ext cx="683200" cy="307777"/>
          </a:xfrm>
          <a:prstGeom prst="rect">
            <a:avLst/>
          </a:prstGeom>
          <a:noFill/>
        </p:spPr>
        <p:txBody>
          <a:bodyPr wrap="none" rtlCol="0">
            <a:spAutoFit/>
          </a:bodyPr>
          <a:lstStyle/>
          <a:p>
            <a:r>
              <a:rPr lang="en-GB" b="1" dirty="0">
                <a:solidFill>
                  <a:srgbClr val="00CCCC"/>
                </a:solidFill>
              </a:rPr>
              <a:t>Part 4</a:t>
            </a:r>
          </a:p>
        </p:txBody>
      </p:sp>
    </p:spTree>
    <p:extLst>
      <p:ext uri="{BB962C8B-B14F-4D97-AF65-F5344CB8AC3E}">
        <p14:creationId xmlns:p14="http://schemas.microsoft.com/office/powerpoint/2010/main" val="1947767543"/>
      </p:ext>
    </p:extLst>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5" name="Shape 205"/>
          <p:cNvPicPr preferRelativeResize="0"/>
          <p:nvPr/>
        </p:nvPicPr>
        <p:blipFill rotWithShape="1">
          <a:blip r:embed="rId3">
            <a:alphaModFix/>
          </a:blip>
          <a:srcRect t="6828" b="8824"/>
          <a:stretch/>
        </p:blipFill>
        <p:spPr>
          <a:xfrm>
            <a:off x="556445" y="1556791"/>
            <a:ext cx="4375500" cy="2306699"/>
          </a:xfrm>
          <a:prstGeom prst="rect">
            <a:avLst/>
          </a:prstGeom>
          <a:noFill/>
          <a:ln>
            <a:noFill/>
          </a:ln>
        </p:spPr>
      </p:pic>
      <p:pic>
        <p:nvPicPr>
          <p:cNvPr id="206" name="Shape 206"/>
          <p:cNvPicPr preferRelativeResize="0"/>
          <p:nvPr/>
        </p:nvPicPr>
        <p:blipFill rotWithShape="1">
          <a:blip r:embed="rId4">
            <a:alphaModFix/>
          </a:blip>
          <a:srcRect t="10642" r="8611" b="3640"/>
          <a:stretch/>
        </p:blipFill>
        <p:spPr>
          <a:xfrm>
            <a:off x="4813200" y="3655942"/>
            <a:ext cx="3873600" cy="2270700"/>
          </a:xfrm>
          <a:prstGeom prst="rect">
            <a:avLst/>
          </a:prstGeom>
          <a:noFill/>
          <a:ln>
            <a:noFill/>
          </a:ln>
        </p:spPr>
      </p:pic>
      <p:pic>
        <p:nvPicPr>
          <p:cNvPr id="207" name="Shape 207"/>
          <p:cNvPicPr preferRelativeResize="0"/>
          <p:nvPr/>
        </p:nvPicPr>
        <p:blipFill rotWithShape="1">
          <a:blip r:embed="rId5">
            <a:alphaModFix/>
          </a:blip>
          <a:srcRect/>
          <a:stretch/>
        </p:blipFill>
        <p:spPr>
          <a:xfrm>
            <a:off x="2987824" y="2313142"/>
            <a:ext cx="3858300" cy="2685600"/>
          </a:xfrm>
          <a:prstGeom prst="rect">
            <a:avLst/>
          </a:prstGeom>
          <a:noFill/>
          <a:ln>
            <a:noFill/>
          </a:ln>
        </p:spPr>
      </p:pic>
      <p:sp>
        <p:nvSpPr>
          <p:cNvPr id="6" name="Title 1">
            <a:extLst>
              <a:ext uri="{FF2B5EF4-FFF2-40B4-BE49-F238E27FC236}">
                <a16:creationId xmlns:a16="http://schemas.microsoft.com/office/drawing/2014/main" id="{EDD66DF6-244F-4870-B5B0-E7F4894A783B}"/>
              </a:ext>
            </a:extLst>
          </p:cNvPr>
          <p:cNvSpPr txBox="1">
            <a:spLocks/>
          </p:cNvSpPr>
          <p:nvPr/>
        </p:nvSpPr>
        <p:spPr>
          <a:xfrm>
            <a:off x="457200" y="274637"/>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r>
              <a:rPr lang="en-GB" sz="2800" b="1" dirty="0">
                <a:solidFill>
                  <a:srgbClr val="00CCCC"/>
                </a:solidFill>
              </a:rPr>
              <a:t>8. SEO and Design Optimization</a:t>
            </a:r>
          </a:p>
        </p:txBody>
      </p:sp>
      <p:pic>
        <p:nvPicPr>
          <p:cNvPr id="7" name="Picture 6">
            <a:extLst>
              <a:ext uri="{FF2B5EF4-FFF2-40B4-BE49-F238E27FC236}">
                <a16:creationId xmlns:a16="http://schemas.microsoft.com/office/drawing/2014/main" id="{A75B2573-198E-4E62-98DA-F036A9EF978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593600" y="100668"/>
            <a:ext cx="2550399" cy="1669410"/>
          </a:xfrm>
          <a:prstGeom prst="rect">
            <a:avLst/>
          </a:prstGeom>
        </p:spPr>
      </p:pic>
    </p:spTree>
    <p:extLst>
      <p:ext uri="{BB962C8B-B14F-4D97-AF65-F5344CB8AC3E}">
        <p14:creationId xmlns:p14="http://schemas.microsoft.com/office/powerpoint/2010/main" val="2047319365"/>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8614" y="1087098"/>
            <a:ext cx="3964577" cy="253916"/>
          </a:xfrm>
          <a:prstGeom prst="rect">
            <a:avLst/>
          </a:prstGeom>
          <a:noFill/>
        </p:spPr>
        <p:txBody>
          <a:bodyPr wrap="square" rtlCol="0">
            <a:spAutoFit/>
          </a:bodyPr>
          <a:lstStyle/>
          <a:p>
            <a:r>
              <a:rPr lang="en-US" sz="1050" spc="225" dirty="0">
                <a:solidFill>
                  <a:schemeClr val="bg1"/>
                </a:solidFill>
              </a:rPr>
              <a:t>AUDIENCE OVERVIEW</a:t>
            </a:r>
          </a:p>
        </p:txBody>
      </p:sp>
      <p:sp>
        <p:nvSpPr>
          <p:cNvPr id="10" name="Rectangle 9"/>
          <p:cNvSpPr/>
          <p:nvPr/>
        </p:nvSpPr>
        <p:spPr>
          <a:xfrm>
            <a:off x="1724047" y="2482988"/>
            <a:ext cx="6125915" cy="392415"/>
          </a:xfrm>
          <a:prstGeom prst="rect">
            <a:avLst/>
          </a:prstGeom>
        </p:spPr>
        <p:txBody>
          <a:bodyPr wrap="square">
            <a:spAutoFit/>
          </a:bodyPr>
          <a:lstStyle/>
          <a:p>
            <a:pPr marL="342900" indent="-342900" fontAlgn="ctr">
              <a:buFont typeface="Arial" charset="0"/>
              <a:buChar char="•"/>
            </a:pPr>
            <a:endParaRPr lang="en-US" sz="1950" dirty="0"/>
          </a:p>
        </p:txBody>
      </p:sp>
      <p:pic>
        <p:nvPicPr>
          <p:cNvPr id="2" name="Picture 1"/>
          <p:cNvPicPr>
            <a:picLocks noChangeAspect="1"/>
          </p:cNvPicPr>
          <p:nvPr/>
        </p:nvPicPr>
        <p:blipFill>
          <a:blip r:embed="rId3"/>
          <a:stretch>
            <a:fillRect/>
          </a:stretch>
        </p:blipFill>
        <p:spPr>
          <a:xfrm>
            <a:off x="218613" y="1940274"/>
            <a:ext cx="8925387" cy="4060477"/>
          </a:xfrm>
          <a:prstGeom prst="rect">
            <a:avLst/>
          </a:prstGeom>
        </p:spPr>
      </p:pic>
      <p:sp>
        <p:nvSpPr>
          <p:cNvPr id="3" name="Oval 2"/>
          <p:cNvSpPr/>
          <p:nvPr/>
        </p:nvSpPr>
        <p:spPr>
          <a:xfrm>
            <a:off x="109331" y="4624181"/>
            <a:ext cx="735496" cy="655983"/>
          </a:xfrm>
          <a:prstGeom prst="ellipse">
            <a:avLst/>
          </a:prstGeom>
          <a:noFill/>
          <a:ln>
            <a:solidFill>
              <a:srgbClr val="CE17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1" name="Straight Arrow Connector 10"/>
          <p:cNvCxnSpPr/>
          <p:nvPr/>
        </p:nvCxnSpPr>
        <p:spPr>
          <a:xfrm flipV="1">
            <a:off x="705678" y="3679963"/>
            <a:ext cx="765314" cy="1013792"/>
          </a:xfrm>
          <a:prstGeom prst="straightConnector1">
            <a:avLst/>
          </a:prstGeom>
          <a:ln>
            <a:solidFill>
              <a:srgbClr val="CE171F"/>
            </a:solidFill>
            <a:tailEnd type="triangle"/>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1088335" y="2779716"/>
            <a:ext cx="2917135" cy="738664"/>
          </a:xfrm>
          <a:prstGeom prst="rect">
            <a:avLst/>
          </a:prstGeom>
          <a:noFill/>
          <a:ln>
            <a:solidFill>
              <a:srgbClr val="CE171F"/>
            </a:solidFill>
          </a:ln>
        </p:spPr>
        <p:txBody>
          <a:bodyPr wrap="square" rtlCol="0">
            <a:spAutoFit/>
          </a:bodyPr>
          <a:lstStyle/>
          <a:p>
            <a:r>
              <a:rPr lang="en-US" sz="1050" b="1" dirty="0"/>
              <a:t>Sessions = Visits</a:t>
            </a:r>
          </a:p>
          <a:p>
            <a:endParaRPr lang="en-US" sz="1050" dirty="0"/>
          </a:p>
          <a:p>
            <a:r>
              <a:rPr lang="en-US" sz="1050" dirty="0"/>
              <a:t>How many visitors (new and returning) have been to your website</a:t>
            </a:r>
          </a:p>
        </p:txBody>
      </p:sp>
      <p:sp>
        <p:nvSpPr>
          <p:cNvPr id="9" name="Title 1">
            <a:extLst>
              <a:ext uri="{FF2B5EF4-FFF2-40B4-BE49-F238E27FC236}">
                <a16:creationId xmlns:a16="http://schemas.microsoft.com/office/drawing/2014/main" id="{96F15DF1-727A-4822-9D36-C9966784DF62}"/>
              </a:ext>
            </a:extLst>
          </p:cNvPr>
          <p:cNvSpPr txBox="1">
            <a:spLocks/>
          </p:cNvSpPr>
          <p:nvPr/>
        </p:nvSpPr>
        <p:spPr>
          <a:xfrm>
            <a:off x="457200" y="274637"/>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r>
              <a:rPr lang="en-GB" sz="2800" b="1" dirty="0">
                <a:solidFill>
                  <a:srgbClr val="00CCCC"/>
                </a:solidFill>
              </a:rPr>
              <a:t>8. SEO and Design Optimization</a:t>
            </a:r>
          </a:p>
        </p:txBody>
      </p:sp>
      <p:pic>
        <p:nvPicPr>
          <p:cNvPr id="13" name="Picture 12">
            <a:extLst>
              <a:ext uri="{FF2B5EF4-FFF2-40B4-BE49-F238E27FC236}">
                <a16:creationId xmlns:a16="http://schemas.microsoft.com/office/drawing/2014/main" id="{E1F5E303-BDB2-42BF-B68D-F3B22033D7D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593600" y="100668"/>
            <a:ext cx="2550399" cy="1669410"/>
          </a:xfrm>
          <a:prstGeom prst="rect">
            <a:avLst/>
          </a:prstGeom>
        </p:spPr>
      </p:pic>
      <p:sp>
        <p:nvSpPr>
          <p:cNvPr id="4" name="TextBox 3">
            <a:extLst>
              <a:ext uri="{FF2B5EF4-FFF2-40B4-BE49-F238E27FC236}">
                <a16:creationId xmlns:a16="http://schemas.microsoft.com/office/drawing/2014/main" id="{B5BE86BC-FBAE-4999-B496-CAC1A388EC92}"/>
              </a:ext>
            </a:extLst>
          </p:cNvPr>
          <p:cNvSpPr txBox="1"/>
          <p:nvPr/>
        </p:nvSpPr>
        <p:spPr>
          <a:xfrm>
            <a:off x="218613" y="1554459"/>
            <a:ext cx="2954655" cy="369332"/>
          </a:xfrm>
          <a:prstGeom prst="rect">
            <a:avLst/>
          </a:prstGeom>
          <a:noFill/>
        </p:spPr>
        <p:txBody>
          <a:bodyPr wrap="none" rtlCol="0">
            <a:spAutoFit/>
          </a:bodyPr>
          <a:lstStyle/>
          <a:p>
            <a:r>
              <a:rPr lang="en-GB" sz="1800" dirty="0">
                <a:solidFill>
                  <a:schemeClr val="bg2"/>
                </a:solidFill>
              </a:rPr>
              <a:t>Google Analytics overview:</a:t>
            </a:r>
          </a:p>
        </p:txBody>
      </p:sp>
    </p:spTree>
    <p:custDataLst>
      <p:tags r:id="rId1"/>
    </p:custDataLst>
    <p:extLst>
      <p:ext uri="{BB962C8B-B14F-4D97-AF65-F5344CB8AC3E}">
        <p14:creationId xmlns:p14="http://schemas.microsoft.com/office/powerpoint/2010/main" val="30783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8614" y="1087098"/>
            <a:ext cx="3964577" cy="253916"/>
          </a:xfrm>
          <a:prstGeom prst="rect">
            <a:avLst/>
          </a:prstGeom>
          <a:noFill/>
        </p:spPr>
        <p:txBody>
          <a:bodyPr wrap="square" rtlCol="0">
            <a:spAutoFit/>
          </a:bodyPr>
          <a:lstStyle/>
          <a:p>
            <a:r>
              <a:rPr lang="en-US" sz="1050" spc="225" dirty="0">
                <a:solidFill>
                  <a:schemeClr val="bg1"/>
                </a:solidFill>
              </a:rPr>
              <a:t>AUDIENCE OVERVIEW</a:t>
            </a:r>
          </a:p>
        </p:txBody>
      </p:sp>
      <p:sp>
        <p:nvSpPr>
          <p:cNvPr id="10" name="Rectangle 9"/>
          <p:cNvSpPr/>
          <p:nvPr/>
        </p:nvSpPr>
        <p:spPr>
          <a:xfrm>
            <a:off x="1724047" y="2482988"/>
            <a:ext cx="6125915" cy="392415"/>
          </a:xfrm>
          <a:prstGeom prst="rect">
            <a:avLst/>
          </a:prstGeom>
        </p:spPr>
        <p:txBody>
          <a:bodyPr wrap="square">
            <a:spAutoFit/>
          </a:bodyPr>
          <a:lstStyle/>
          <a:p>
            <a:pPr marL="342900" indent="-342900" fontAlgn="ctr">
              <a:buFont typeface="Arial" charset="0"/>
              <a:buChar char="•"/>
            </a:pPr>
            <a:endParaRPr lang="en-US" sz="1950" dirty="0"/>
          </a:p>
        </p:txBody>
      </p:sp>
      <p:pic>
        <p:nvPicPr>
          <p:cNvPr id="2" name="Picture 1"/>
          <p:cNvPicPr>
            <a:picLocks noChangeAspect="1"/>
          </p:cNvPicPr>
          <p:nvPr/>
        </p:nvPicPr>
        <p:blipFill>
          <a:blip r:embed="rId3"/>
          <a:stretch>
            <a:fillRect/>
          </a:stretch>
        </p:blipFill>
        <p:spPr>
          <a:xfrm>
            <a:off x="218613" y="1940274"/>
            <a:ext cx="8925387" cy="4060477"/>
          </a:xfrm>
          <a:prstGeom prst="rect">
            <a:avLst/>
          </a:prstGeom>
        </p:spPr>
      </p:pic>
      <p:sp>
        <p:nvSpPr>
          <p:cNvPr id="3" name="Oval 2"/>
          <p:cNvSpPr/>
          <p:nvPr/>
        </p:nvSpPr>
        <p:spPr>
          <a:xfrm>
            <a:off x="1232452" y="4624181"/>
            <a:ext cx="735496" cy="655983"/>
          </a:xfrm>
          <a:prstGeom prst="ellipse">
            <a:avLst/>
          </a:prstGeom>
          <a:noFill/>
          <a:ln>
            <a:solidFill>
              <a:srgbClr val="CE17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1" name="Straight Arrow Connector 10"/>
          <p:cNvCxnSpPr/>
          <p:nvPr/>
        </p:nvCxnSpPr>
        <p:spPr>
          <a:xfrm flipV="1">
            <a:off x="1828799" y="3679963"/>
            <a:ext cx="765314" cy="1013792"/>
          </a:xfrm>
          <a:prstGeom prst="straightConnector1">
            <a:avLst/>
          </a:prstGeom>
          <a:ln>
            <a:solidFill>
              <a:srgbClr val="CE171F"/>
            </a:solidFill>
            <a:tailEnd type="triangle"/>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2211456" y="2779716"/>
            <a:ext cx="2917135" cy="738664"/>
          </a:xfrm>
          <a:prstGeom prst="rect">
            <a:avLst/>
          </a:prstGeom>
          <a:noFill/>
          <a:ln>
            <a:solidFill>
              <a:srgbClr val="CE171F"/>
            </a:solidFill>
          </a:ln>
        </p:spPr>
        <p:txBody>
          <a:bodyPr wrap="square" rtlCol="0">
            <a:spAutoFit/>
          </a:bodyPr>
          <a:lstStyle/>
          <a:p>
            <a:r>
              <a:rPr lang="en-US" sz="1050" b="1" dirty="0"/>
              <a:t>Users = Unique Visitors</a:t>
            </a:r>
          </a:p>
          <a:p>
            <a:endParaRPr lang="en-US" sz="1050" dirty="0"/>
          </a:p>
          <a:p>
            <a:r>
              <a:rPr lang="en-US" sz="1050" dirty="0"/>
              <a:t>How many unique visitors (visitors that have not been to your website before)</a:t>
            </a:r>
          </a:p>
        </p:txBody>
      </p:sp>
      <p:sp>
        <p:nvSpPr>
          <p:cNvPr id="9" name="TextBox 8">
            <a:extLst>
              <a:ext uri="{FF2B5EF4-FFF2-40B4-BE49-F238E27FC236}">
                <a16:creationId xmlns:a16="http://schemas.microsoft.com/office/drawing/2014/main" id="{8DFCE063-825F-4A3D-8248-286D5003F1A0}"/>
              </a:ext>
            </a:extLst>
          </p:cNvPr>
          <p:cNvSpPr txBox="1"/>
          <p:nvPr/>
        </p:nvSpPr>
        <p:spPr>
          <a:xfrm>
            <a:off x="218614" y="1087098"/>
            <a:ext cx="3964577" cy="253916"/>
          </a:xfrm>
          <a:prstGeom prst="rect">
            <a:avLst/>
          </a:prstGeom>
          <a:noFill/>
        </p:spPr>
        <p:txBody>
          <a:bodyPr wrap="square" rtlCol="0">
            <a:spAutoFit/>
          </a:bodyPr>
          <a:lstStyle/>
          <a:p>
            <a:r>
              <a:rPr lang="en-US" sz="1050" spc="225" dirty="0">
                <a:solidFill>
                  <a:schemeClr val="bg1"/>
                </a:solidFill>
              </a:rPr>
              <a:t>AUDIENCE OVERVIEW</a:t>
            </a:r>
          </a:p>
        </p:txBody>
      </p:sp>
      <p:sp>
        <p:nvSpPr>
          <p:cNvPr id="13" name="Title 1">
            <a:extLst>
              <a:ext uri="{FF2B5EF4-FFF2-40B4-BE49-F238E27FC236}">
                <a16:creationId xmlns:a16="http://schemas.microsoft.com/office/drawing/2014/main" id="{4D6131A2-ED2D-40B6-86FF-81F0210DABF9}"/>
              </a:ext>
            </a:extLst>
          </p:cNvPr>
          <p:cNvSpPr txBox="1">
            <a:spLocks/>
          </p:cNvSpPr>
          <p:nvPr/>
        </p:nvSpPr>
        <p:spPr>
          <a:xfrm>
            <a:off x="457200" y="274637"/>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r>
              <a:rPr lang="en-GB" sz="2800" b="1" dirty="0">
                <a:solidFill>
                  <a:srgbClr val="00CCCC"/>
                </a:solidFill>
              </a:rPr>
              <a:t>8. SEO and Design Optimization</a:t>
            </a:r>
          </a:p>
        </p:txBody>
      </p:sp>
      <p:pic>
        <p:nvPicPr>
          <p:cNvPr id="14" name="Picture 13">
            <a:extLst>
              <a:ext uri="{FF2B5EF4-FFF2-40B4-BE49-F238E27FC236}">
                <a16:creationId xmlns:a16="http://schemas.microsoft.com/office/drawing/2014/main" id="{76771F4D-4D75-4381-8E88-CE2CBC7177A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593600" y="100668"/>
            <a:ext cx="2550399" cy="1669410"/>
          </a:xfrm>
          <a:prstGeom prst="rect">
            <a:avLst/>
          </a:prstGeom>
        </p:spPr>
      </p:pic>
      <p:sp>
        <p:nvSpPr>
          <p:cNvPr id="15" name="TextBox 14">
            <a:extLst>
              <a:ext uri="{FF2B5EF4-FFF2-40B4-BE49-F238E27FC236}">
                <a16:creationId xmlns:a16="http://schemas.microsoft.com/office/drawing/2014/main" id="{48714870-F656-4BAF-8269-7D48689ED9CB}"/>
              </a:ext>
            </a:extLst>
          </p:cNvPr>
          <p:cNvSpPr txBox="1"/>
          <p:nvPr/>
        </p:nvSpPr>
        <p:spPr>
          <a:xfrm>
            <a:off x="218613" y="1554459"/>
            <a:ext cx="2954655" cy="369332"/>
          </a:xfrm>
          <a:prstGeom prst="rect">
            <a:avLst/>
          </a:prstGeom>
          <a:noFill/>
        </p:spPr>
        <p:txBody>
          <a:bodyPr wrap="none" rtlCol="0">
            <a:spAutoFit/>
          </a:bodyPr>
          <a:lstStyle/>
          <a:p>
            <a:r>
              <a:rPr lang="en-GB" sz="1800" dirty="0">
                <a:solidFill>
                  <a:schemeClr val="bg2"/>
                </a:solidFill>
              </a:rPr>
              <a:t>Google Analytics overview:</a:t>
            </a:r>
          </a:p>
        </p:txBody>
      </p:sp>
    </p:spTree>
    <p:extLst>
      <p:ext uri="{BB962C8B-B14F-4D97-AF65-F5344CB8AC3E}">
        <p14:creationId xmlns:p14="http://schemas.microsoft.com/office/powerpoint/2010/main" val="2808312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prstGeom prst="rect">
            <a:avLst/>
          </a:prstGeom>
          <a:noFill/>
          <a:ln>
            <a:noFill/>
          </a:ln>
        </p:spPr>
        <p:txBody>
          <a:bodyPr lIns="91425" tIns="45700" rIns="91425" bIns="45700" anchor="ctr" anchorCtr="0">
            <a:noAutofit/>
          </a:bodyPr>
          <a:lstStyle/>
          <a:p>
            <a:pPr lvl="0"/>
            <a:r>
              <a:rPr lang="en-GB" sz="2400" dirty="0"/>
              <a:t>1. Planning and Requirement Analysis</a:t>
            </a:r>
          </a:p>
        </p:txBody>
      </p:sp>
      <p:pic>
        <p:nvPicPr>
          <p:cNvPr id="64" name="Shape 64"/>
          <p:cNvPicPr preferRelativeResize="0"/>
          <p:nvPr/>
        </p:nvPicPr>
        <p:blipFill>
          <a:blip r:embed="rId3">
            <a:alphaModFix/>
          </a:blip>
          <a:stretch>
            <a:fillRect/>
          </a:stretch>
        </p:blipFill>
        <p:spPr>
          <a:xfrm>
            <a:off x="2304376" y="1530995"/>
            <a:ext cx="3899333" cy="5199111"/>
          </a:xfrm>
          <a:prstGeom prst="rect">
            <a:avLst/>
          </a:prstGeom>
          <a:noFill/>
          <a:ln>
            <a:noFill/>
          </a:ln>
        </p:spPr>
      </p:pic>
      <p:cxnSp>
        <p:nvCxnSpPr>
          <p:cNvPr id="65" name="Shape 65"/>
          <p:cNvCxnSpPr/>
          <p:nvPr/>
        </p:nvCxnSpPr>
        <p:spPr>
          <a:xfrm>
            <a:off x="3059832" y="3789039"/>
            <a:ext cx="2592287" cy="864095"/>
          </a:xfrm>
          <a:prstGeom prst="straightConnector1">
            <a:avLst/>
          </a:prstGeom>
          <a:noFill/>
          <a:ln w="9525" cap="flat" cmpd="sng">
            <a:solidFill>
              <a:srgbClr val="FF0000"/>
            </a:solidFill>
            <a:prstDash val="solid"/>
            <a:round/>
            <a:headEnd type="none" w="med" len="med"/>
            <a:tailEnd type="none" w="med" len="med"/>
          </a:ln>
        </p:spPr>
      </p:cxnSp>
      <p:sp>
        <p:nvSpPr>
          <p:cNvPr id="66" name="Shape 66"/>
          <p:cNvSpPr/>
          <p:nvPr/>
        </p:nvSpPr>
        <p:spPr>
          <a:xfrm>
            <a:off x="2610096" y="4221085"/>
            <a:ext cx="3287894" cy="144655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8800" b="1" i="0" u="none" strike="noStrike" cap="none" baseline="0" dirty="0">
                <a:solidFill>
                  <a:schemeClr val="bg2"/>
                </a:solidFill>
                <a:latin typeface="Arial"/>
                <a:ea typeface="Arial"/>
                <a:cs typeface="Arial"/>
                <a:sym typeface="Arial"/>
              </a:rPr>
              <a:t>MAY</a:t>
            </a:r>
          </a:p>
        </p:txBody>
      </p:sp>
      <p:pic>
        <p:nvPicPr>
          <p:cNvPr id="3" name="Picture 2">
            <a:extLst>
              <a:ext uri="{FF2B5EF4-FFF2-40B4-BE49-F238E27FC236}">
                <a16:creationId xmlns:a16="http://schemas.microsoft.com/office/drawing/2014/main" id="{70AAEA23-C4C8-4803-9D72-7B9B676F44D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96320" y="143234"/>
            <a:ext cx="2199924" cy="1440000"/>
          </a:xfrm>
          <a:prstGeom prst="rect">
            <a:avLst/>
          </a:prstGeom>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8614" y="1087098"/>
            <a:ext cx="3964577" cy="253916"/>
          </a:xfrm>
          <a:prstGeom prst="rect">
            <a:avLst/>
          </a:prstGeom>
          <a:noFill/>
        </p:spPr>
        <p:txBody>
          <a:bodyPr wrap="square" rtlCol="0">
            <a:spAutoFit/>
          </a:bodyPr>
          <a:lstStyle/>
          <a:p>
            <a:r>
              <a:rPr lang="en-US" sz="1050" spc="225" dirty="0">
                <a:solidFill>
                  <a:schemeClr val="bg1"/>
                </a:solidFill>
              </a:rPr>
              <a:t>AUDIENCE OVERVIEW</a:t>
            </a:r>
          </a:p>
        </p:txBody>
      </p:sp>
      <p:sp>
        <p:nvSpPr>
          <p:cNvPr id="10" name="Rectangle 9"/>
          <p:cNvSpPr/>
          <p:nvPr/>
        </p:nvSpPr>
        <p:spPr>
          <a:xfrm>
            <a:off x="1724047" y="2482988"/>
            <a:ext cx="6125915" cy="392415"/>
          </a:xfrm>
          <a:prstGeom prst="rect">
            <a:avLst/>
          </a:prstGeom>
        </p:spPr>
        <p:txBody>
          <a:bodyPr wrap="square">
            <a:spAutoFit/>
          </a:bodyPr>
          <a:lstStyle/>
          <a:p>
            <a:pPr marL="342900" indent="-342900" fontAlgn="ctr">
              <a:buFont typeface="Arial" charset="0"/>
              <a:buChar char="•"/>
            </a:pPr>
            <a:endParaRPr lang="en-US" sz="1950" dirty="0"/>
          </a:p>
        </p:txBody>
      </p:sp>
      <p:pic>
        <p:nvPicPr>
          <p:cNvPr id="2" name="Picture 1"/>
          <p:cNvPicPr>
            <a:picLocks noChangeAspect="1"/>
          </p:cNvPicPr>
          <p:nvPr/>
        </p:nvPicPr>
        <p:blipFill>
          <a:blip r:embed="rId3"/>
          <a:stretch>
            <a:fillRect/>
          </a:stretch>
        </p:blipFill>
        <p:spPr>
          <a:xfrm>
            <a:off x="218613" y="1940274"/>
            <a:ext cx="8925387" cy="4060477"/>
          </a:xfrm>
          <a:prstGeom prst="rect">
            <a:avLst/>
          </a:prstGeom>
        </p:spPr>
      </p:pic>
      <p:sp>
        <p:nvSpPr>
          <p:cNvPr id="3" name="Oval 2"/>
          <p:cNvSpPr/>
          <p:nvPr/>
        </p:nvSpPr>
        <p:spPr>
          <a:xfrm>
            <a:off x="2395330" y="4570652"/>
            <a:ext cx="735496" cy="655983"/>
          </a:xfrm>
          <a:prstGeom prst="ellipse">
            <a:avLst/>
          </a:prstGeom>
          <a:noFill/>
          <a:ln>
            <a:solidFill>
              <a:srgbClr val="CE17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1" name="Straight Arrow Connector 10"/>
          <p:cNvCxnSpPr/>
          <p:nvPr/>
        </p:nvCxnSpPr>
        <p:spPr>
          <a:xfrm flipV="1">
            <a:off x="2991677" y="3626434"/>
            <a:ext cx="765314" cy="1013792"/>
          </a:xfrm>
          <a:prstGeom prst="straightConnector1">
            <a:avLst/>
          </a:prstGeom>
          <a:ln>
            <a:solidFill>
              <a:srgbClr val="CE171F"/>
            </a:solidFill>
            <a:tailEnd type="triangle"/>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3374334" y="2726187"/>
            <a:ext cx="2917135" cy="738664"/>
          </a:xfrm>
          <a:prstGeom prst="rect">
            <a:avLst/>
          </a:prstGeom>
          <a:noFill/>
          <a:ln>
            <a:solidFill>
              <a:srgbClr val="CE171F"/>
            </a:solidFill>
          </a:ln>
        </p:spPr>
        <p:txBody>
          <a:bodyPr wrap="square" rtlCol="0">
            <a:spAutoFit/>
          </a:bodyPr>
          <a:lstStyle/>
          <a:p>
            <a:r>
              <a:rPr lang="en-US" sz="1050" b="1" dirty="0"/>
              <a:t>Pageviews</a:t>
            </a:r>
          </a:p>
          <a:p>
            <a:endParaRPr lang="en-US" sz="1050" dirty="0"/>
          </a:p>
          <a:p>
            <a:r>
              <a:rPr lang="en-US" sz="1050" dirty="0"/>
              <a:t>How many pages were visited/viewed within a specific timeframe</a:t>
            </a:r>
          </a:p>
        </p:txBody>
      </p:sp>
      <p:sp>
        <p:nvSpPr>
          <p:cNvPr id="9" name="TextBox 8">
            <a:extLst>
              <a:ext uri="{FF2B5EF4-FFF2-40B4-BE49-F238E27FC236}">
                <a16:creationId xmlns:a16="http://schemas.microsoft.com/office/drawing/2014/main" id="{F39A58F2-6DDB-40E9-A850-A5F3BEBECECE}"/>
              </a:ext>
            </a:extLst>
          </p:cNvPr>
          <p:cNvSpPr txBox="1"/>
          <p:nvPr/>
        </p:nvSpPr>
        <p:spPr>
          <a:xfrm>
            <a:off x="218614" y="1087098"/>
            <a:ext cx="3964577" cy="253916"/>
          </a:xfrm>
          <a:prstGeom prst="rect">
            <a:avLst/>
          </a:prstGeom>
          <a:noFill/>
        </p:spPr>
        <p:txBody>
          <a:bodyPr wrap="square" rtlCol="0">
            <a:spAutoFit/>
          </a:bodyPr>
          <a:lstStyle/>
          <a:p>
            <a:r>
              <a:rPr lang="en-US" sz="1050" spc="225" dirty="0">
                <a:solidFill>
                  <a:schemeClr val="bg1"/>
                </a:solidFill>
              </a:rPr>
              <a:t>AUDIENCE OVERVIEW</a:t>
            </a:r>
          </a:p>
        </p:txBody>
      </p:sp>
      <p:sp>
        <p:nvSpPr>
          <p:cNvPr id="13" name="Title 1">
            <a:extLst>
              <a:ext uri="{FF2B5EF4-FFF2-40B4-BE49-F238E27FC236}">
                <a16:creationId xmlns:a16="http://schemas.microsoft.com/office/drawing/2014/main" id="{25598C3E-69B7-408C-8319-C3A155A0617B}"/>
              </a:ext>
            </a:extLst>
          </p:cNvPr>
          <p:cNvSpPr txBox="1">
            <a:spLocks/>
          </p:cNvSpPr>
          <p:nvPr/>
        </p:nvSpPr>
        <p:spPr>
          <a:xfrm>
            <a:off x="457200" y="274637"/>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r>
              <a:rPr lang="en-GB" sz="2800" b="1" dirty="0">
                <a:solidFill>
                  <a:srgbClr val="00CCCC"/>
                </a:solidFill>
              </a:rPr>
              <a:t>8. SEO and Design Optimization</a:t>
            </a:r>
          </a:p>
        </p:txBody>
      </p:sp>
      <p:pic>
        <p:nvPicPr>
          <p:cNvPr id="14" name="Picture 13">
            <a:extLst>
              <a:ext uri="{FF2B5EF4-FFF2-40B4-BE49-F238E27FC236}">
                <a16:creationId xmlns:a16="http://schemas.microsoft.com/office/drawing/2014/main" id="{5230211A-2EEB-4B7B-BFD0-51FB9DA5656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593600" y="100668"/>
            <a:ext cx="2550399" cy="1669410"/>
          </a:xfrm>
          <a:prstGeom prst="rect">
            <a:avLst/>
          </a:prstGeom>
        </p:spPr>
      </p:pic>
      <p:sp>
        <p:nvSpPr>
          <p:cNvPr id="15" name="TextBox 14">
            <a:extLst>
              <a:ext uri="{FF2B5EF4-FFF2-40B4-BE49-F238E27FC236}">
                <a16:creationId xmlns:a16="http://schemas.microsoft.com/office/drawing/2014/main" id="{51A96B3F-5307-4907-AEB4-CF2F2334A54E}"/>
              </a:ext>
            </a:extLst>
          </p:cNvPr>
          <p:cNvSpPr txBox="1"/>
          <p:nvPr/>
        </p:nvSpPr>
        <p:spPr>
          <a:xfrm>
            <a:off x="218613" y="1554459"/>
            <a:ext cx="2954655" cy="369332"/>
          </a:xfrm>
          <a:prstGeom prst="rect">
            <a:avLst/>
          </a:prstGeom>
          <a:noFill/>
        </p:spPr>
        <p:txBody>
          <a:bodyPr wrap="none" rtlCol="0">
            <a:spAutoFit/>
          </a:bodyPr>
          <a:lstStyle/>
          <a:p>
            <a:r>
              <a:rPr lang="en-GB" sz="1800" dirty="0">
                <a:solidFill>
                  <a:schemeClr val="bg2"/>
                </a:solidFill>
              </a:rPr>
              <a:t>Google Analytics overview:</a:t>
            </a:r>
          </a:p>
        </p:txBody>
      </p:sp>
    </p:spTree>
    <p:extLst>
      <p:ext uri="{BB962C8B-B14F-4D97-AF65-F5344CB8AC3E}">
        <p14:creationId xmlns:p14="http://schemas.microsoft.com/office/powerpoint/2010/main" val="3810928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8614" y="1087098"/>
            <a:ext cx="3964577" cy="253916"/>
          </a:xfrm>
          <a:prstGeom prst="rect">
            <a:avLst/>
          </a:prstGeom>
          <a:noFill/>
        </p:spPr>
        <p:txBody>
          <a:bodyPr wrap="square" rtlCol="0">
            <a:spAutoFit/>
          </a:bodyPr>
          <a:lstStyle/>
          <a:p>
            <a:r>
              <a:rPr lang="en-US" sz="1050" spc="225" dirty="0">
                <a:solidFill>
                  <a:schemeClr val="bg1"/>
                </a:solidFill>
              </a:rPr>
              <a:t>AUDIENCE OVERVIEW</a:t>
            </a:r>
          </a:p>
        </p:txBody>
      </p:sp>
      <p:sp>
        <p:nvSpPr>
          <p:cNvPr id="10" name="Rectangle 9"/>
          <p:cNvSpPr/>
          <p:nvPr/>
        </p:nvSpPr>
        <p:spPr>
          <a:xfrm>
            <a:off x="1724047" y="2482988"/>
            <a:ext cx="6125915" cy="392415"/>
          </a:xfrm>
          <a:prstGeom prst="rect">
            <a:avLst/>
          </a:prstGeom>
        </p:spPr>
        <p:txBody>
          <a:bodyPr wrap="square">
            <a:spAutoFit/>
          </a:bodyPr>
          <a:lstStyle/>
          <a:p>
            <a:pPr marL="342900" indent="-342900" fontAlgn="ctr">
              <a:buFont typeface="Arial" charset="0"/>
              <a:buChar char="•"/>
            </a:pPr>
            <a:endParaRPr lang="en-US" sz="1950" dirty="0"/>
          </a:p>
        </p:txBody>
      </p:sp>
      <p:pic>
        <p:nvPicPr>
          <p:cNvPr id="2" name="Picture 1"/>
          <p:cNvPicPr>
            <a:picLocks noChangeAspect="1"/>
          </p:cNvPicPr>
          <p:nvPr/>
        </p:nvPicPr>
        <p:blipFill>
          <a:blip r:embed="rId3"/>
          <a:stretch>
            <a:fillRect/>
          </a:stretch>
        </p:blipFill>
        <p:spPr>
          <a:xfrm>
            <a:off x="218613" y="1940274"/>
            <a:ext cx="8925387" cy="4060477"/>
          </a:xfrm>
          <a:prstGeom prst="rect">
            <a:avLst/>
          </a:prstGeom>
        </p:spPr>
      </p:pic>
      <p:sp>
        <p:nvSpPr>
          <p:cNvPr id="3" name="Oval 2"/>
          <p:cNvSpPr/>
          <p:nvPr/>
        </p:nvSpPr>
        <p:spPr>
          <a:xfrm>
            <a:off x="3627783" y="4570652"/>
            <a:ext cx="735496" cy="655983"/>
          </a:xfrm>
          <a:prstGeom prst="ellipse">
            <a:avLst/>
          </a:prstGeom>
          <a:noFill/>
          <a:ln>
            <a:solidFill>
              <a:srgbClr val="CE17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1" name="Straight Arrow Connector 10"/>
          <p:cNvCxnSpPr/>
          <p:nvPr/>
        </p:nvCxnSpPr>
        <p:spPr>
          <a:xfrm flipV="1">
            <a:off x="4224130" y="3626434"/>
            <a:ext cx="765314" cy="1013792"/>
          </a:xfrm>
          <a:prstGeom prst="straightConnector1">
            <a:avLst/>
          </a:prstGeom>
          <a:ln>
            <a:solidFill>
              <a:srgbClr val="CE171F"/>
            </a:solidFill>
            <a:tailEnd type="triangle"/>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4606787" y="2726187"/>
            <a:ext cx="2917135" cy="738664"/>
          </a:xfrm>
          <a:prstGeom prst="rect">
            <a:avLst/>
          </a:prstGeom>
          <a:noFill/>
          <a:ln>
            <a:solidFill>
              <a:srgbClr val="CE171F"/>
            </a:solidFill>
          </a:ln>
        </p:spPr>
        <p:txBody>
          <a:bodyPr wrap="square" rtlCol="0">
            <a:spAutoFit/>
          </a:bodyPr>
          <a:lstStyle/>
          <a:p>
            <a:r>
              <a:rPr lang="en-US" sz="1050" b="1" dirty="0"/>
              <a:t>Pageviews Per Visit</a:t>
            </a:r>
          </a:p>
          <a:p>
            <a:endParaRPr lang="en-US" sz="1050" dirty="0"/>
          </a:p>
          <a:p>
            <a:r>
              <a:rPr lang="en-US" sz="1050" dirty="0"/>
              <a:t>Average number of pages visited/viewed per visitor</a:t>
            </a:r>
          </a:p>
        </p:txBody>
      </p:sp>
      <p:sp>
        <p:nvSpPr>
          <p:cNvPr id="9" name="TextBox 8">
            <a:extLst>
              <a:ext uri="{FF2B5EF4-FFF2-40B4-BE49-F238E27FC236}">
                <a16:creationId xmlns:a16="http://schemas.microsoft.com/office/drawing/2014/main" id="{39EDD658-DF35-4A35-ABE3-955897CD6CA0}"/>
              </a:ext>
            </a:extLst>
          </p:cNvPr>
          <p:cNvSpPr txBox="1"/>
          <p:nvPr/>
        </p:nvSpPr>
        <p:spPr>
          <a:xfrm>
            <a:off x="218614" y="1087098"/>
            <a:ext cx="3964577" cy="253916"/>
          </a:xfrm>
          <a:prstGeom prst="rect">
            <a:avLst/>
          </a:prstGeom>
          <a:noFill/>
        </p:spPr>
        <p:txBody>
          <a:bodyPr wrap="square" rtlCol="0">
            <a:spAutoFit/>
          </a:bodyPr>
          <a:lstStyle/>
          <a:p>
            <a:r>
              <a:rPr lang="en-US" sz="1050" spc="225" dirty="0">
                <a:solidFill>
                  <a:schemeClr val="bg1"/>
                </a:solidFill>
              </a:rPr>
              <a:t>AUDIENCE OVERVIEW</a:t>
            </a:r>
          </a:p>
        </p:txBody>
      </p:sp>
      <p:sp>
        <p:nvSpPr>
          <p:cNvPr id="13" name="Title 1">
            <a:extLst>
              <a:ext uri="{FF2B5EF4-FFF2-40B4-BE49-F238E27FC236}">
                <a16:creationId xmlns:a16="http://schemas.microsoft.com/office/drawing/2014/main" id="{0ADDDAE5-A15E-41BC-ADED-C9DBE939FF11}"/>
              </a:ext>
            </a:extLst>
          </p:cNvPr>
          <p:cNvSpPr txBox="1">
            <a:spLocks/>
          </p:cNvSpPr>
          <p:nvPr/>
        </p:nvSpPr>
        <p:spPr>
          <a:xfrm>
            <a:off x="457200" y="274637"/>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r>
              <a:rPr lang="en-GB" sz="2800" b="1" dirty="0">
                <a:solidFill>
                  <a:srgbClr val="00CCCC"/>
                </a:solidFill>
              </a:rPr>
              <a:t>8. SEO and Design Optimization</a:t>
            </a:r>
          </a:p>
        </p:txBody>
      </p:sp>
      <p:pic>
        <p:nvPicPr>
          <p:cNvPr id="14" name="Picture 13">
            <a:extLst>
              <a:ext uri="{FF2B5EF4-FFF2-40B4-BE49-F238E27FC236}">
                <a16:creationId xmlns:a16="http://schemas.microsoft.com/office/drawing/2014/main" id="{C7CD856D-CB67-4889-873C-DDE16779516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593600" y="100668"/>
            <a:ext cx="2550399" cy="1669410"/>
          </a:xfrm>
          <a:prstGeom prst="rect">
            <a:avLst/>
          </a:prstGeom>
        </p:spPr>
      </p:pic>
      <p:sp>
        <p:nvSpPr>
          <p:cNvPr id="15" name="TextBox 14">
            <a:extLst>
              <a:ext uri="{FF2B5EF4-FFF2-40B4-BE49-F238E27FC236}">
                <a16:creationId xmlns:a16="http://schemas.microsoft.com/office/drawing/2014/main" id="{1E9C58CC-E204-49C9-9B96-3FA4AC63F3B1}"/>
              </a:ext>
            </a:extLst>
          </p:cNvPr>
          <p:cNvSpPr txBox="1"/>
          <p:nvPr/>
        </p:nvSpPr>
        <p:spPr>
          <a:xfrm>
            <a:off x="218613" y="1554459"/>
            <a:ext cx="2954655" cy="369332"/>
          </a:xfrm>
          <a:prstGeom prst="rect">
            <a:avLst/>
          </a:prstGeom>
          <a:noFill/>
        </p:spPr>
        <p:txBody>
          <a:bodyPr wrap="none" rtlCol="0">
            <a:spAutoFit/>
          </a:bodyPr>
          <a:lstStyle/>
          <a:p>
            <a:r>
              <a:rPr lang="en-GB" sz="1800" dirty="0">
                <a:solidFill>
                  <a:schemeClr val="bg2"/>
                </a:solidFill>
              </a:rPr>
              <a:t>Google Analytics overview:</a:t>
            </a:r>
          </a:p>
        </p:txBody>
      </p:sp>
    </p:spTree>
    <p:extLst>
      <p:ext uri="{BB962C8B-B14F-4D97-AF65-F5344CB8AC3E}">
        <p14:creationId xmlns:p14="http://schemas.microsoft.com/office/powerpoint/2010/main" val="2542286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24047" y="2482988"/>
            <a:ext cx="6125915" cy="392415"/>
          </a:xfrm>
          <a:prstGeom prst="rect">
            <a:avLst/>
          </a:prstGeom>
        </p:spPr>
        <p:txBody>
          <a:bodyPr wrap="square">
            <a:spAutoFit/>
          </a:bodyPr>
          <a:lstStyle/>
          <a:p>
            <a:pPr marL="342900" indent="-342900" fontAlgn="ctr">
              <a:buFont typeface="Arial" charset="0"/>
              <a:buChar char="•"/>
            </a:pPr>
            <a:endParaRPr lang="en-US" sz="1950" dirty="0"/>
          </a:p>
        </p:txBody>
      </p:sp>
      <p:pic>
        <p:nvPicPr>
          <p:cNvPr id="2" name="Picture 1"/>
          <p:cNvPicPr>
            <a:picLocks noChangeAspect="1"/>
          </p:cNvPicPr>
          <p:nvPr/>
        </p:nvPicPr>
        <p:blipFill>
          <a:blip r:embed="rId3"/>
          <a:stretch>
            <a:fillRect/>
          </a:stretch>
        </p:blipFill>
        <p:spPr>
          <a:xfrm>
            <a:off x="218613" y="1940274"/>
            <a:ext cx="8925387" cy="4060477"/>
          </a:xfrm>
          <a:prstGeom prst="rect">
            <a:avLst/>
          </a:prstGeom>
        </p:spPr>
      </p:pic>
      <p:sp>
        <p:nvSpPr>
          <p:cNvPr id="3" name="Oval 2"/>
          <p:cNvSpPr/>
          <p:nvPr/>
        </p:nvSpPr>
        <p:spPr>
          <a:xfrm>
            <a:off x="4740966" y="4570652"/>
            <a:ext cx="979004" cy="655983"/>
          </a:xfrm>
          <a:prstGeom prst="ellipse">
            <a:avLst/>
          </a:prstGeom>
          <a:noFill/>
          <a:ln>
            <a:solidFill>
              <a:srgbClr val="CE17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1" name="Straight Arrow Connector 10"/>
          <p:cNvCxnSpPr/>
          <p:nvPr/>
        </p:nvCxnSpPr>
        <p:spPr>
          <a:xfrm flipV="1">
            <a:off x="5337313" y="3626434"/>
            <a:ext cx="765314" cy="1013792"/>
          </a:xfrm>
          <a:prstGeom prst="straightConnector1">
            <a:avLst/>
          </a:prstGeom>
          <a:ln>
            <a:solidFill>
              <a:srgbClr val="CE171F"/>
            </a:solidFill>
            <a:tailEnd type="triangle"/>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2721429" y="2726187"/>
            <a:ext cx="5377987" cy="738664"/>
          </a:xfrm>
          <a:prstGeom prst="rect">
            <a:avLst/>
          </a:prstGeom>
          <a:noFill/>
          <a:ln>
            <a:solidFill>
              <a:srgbClr val="CE171F"/>
            </a:solidFill>
          </a:ln>
        </p:spPr>
        <p:txBody>
          <a:bodyPr wrap="square" rtlCol="0">
            <a:spAutoFit/>
          </a:bodyPr>
          <a:lstStyle/>
          <a:p>
            <a:r>
              <a:rPr lang="en-US" sz="1050" b="1" dirty="0"/>
              <a:t>Avg. Session Duration</a:t>
            </a:r>
          </a:p>
          <a:p>
            <a:endParaRPr lang="en-US" sz="1050" dirty="0"/>
          </a:p>
          <a:p>
            <a:r>
              <a:rPr lang="en-US" sz="1050" dirty="0"/>
              <a:t>Average amount of time a visitor stays on your website </a:t>
            </a:r>
            <a:br>
              <a:rPr lang="en-US" sz="1050" dirty="0"/>
            </a:br>
            <a:r>
              <a:rPr lang="en-US" sz="1050" b="1" dirty="0"/>
              <a:t>Note</a:t>
            </a:r>
            <a:r>
              <a:rPr lang="en-US" sz="1050" dirty="0"/>
              <a:t>: In order to track, a visitor has to visit another page on your website</a:t>
            </a:r>
          </a:p>
        </p:txBody>
      </p:sp>
      <p:sp>
        <p:nvSpPr>
          <p:cNvPr id="9" name="TextBox 8">
            <a:extLst>
              <a:ext uri="{FF2B5EF4-FFF2-40B4-BE49-F238E27FC236}">
                <a16:creationId xmlns:a16="http://schemas.microsoft.com/office/drawing/2014/main" id="{3F0F3564-74DE-4143-A352-EFFB5D0FB9BE}"/>
              </a:ext>
            </a:extLst>
          </p:cNvPr>
          <p:cNvSpPr txBox="1"/>
          <p:nvPr/>
        </p:nvSpPr>
        <p:spPr>
          <a:xfrm>
            <a:off x="218614" y="1087098"/>
            <a:ext cx="3964577" cy="253916"/>
          </a:xfrm>
          <a:prstGeom prst="rect">
            <a:avLst/>
          </a:prstGeom>
          <a:noFill/>
        </p:spPr>
        <p:txBody>
          <a:bodyPr wrap="square" rtlCol="0">
            <a:spAutoFit/>
          </a:bodyPr>
          <a:lstStyle/>
          <a:p>
            <a:r>
              <a:rPr lang="en-US" sz="1050" spc="225" dirty="0">
                <a:solidFill>
                  <a:schemeClr val="bg1"/>
                </a:solidFill>
              </a:rPr>
              <a:t>AUDIENCE OVERVIEW</a:t>
            </a:r>
          </a:p>
        </p:txBody>
      </p:sp>
      <p:sp>
        <p:nvSpPr>
          <p:cNvPr id="13" name="Title 1">
            <a:extLst>
              <a:ext uri="{FF2B5EF4-FFF2-40B4-BE49-F238E27FC236}">
                <a16:creationId xmlns:a16="http://schemas.microsoft.com/office/drawing/2014/main" id="{7F046A12-70E1-4A80-9DCA-B88DE0C51629}"/>
              </a:ext>
            </a:extLst>
          </p:cNvPr>
          <p:cNvSpPr txBox="1">
            <a:spLocks/>
          </p:cNvSpPr>
          <p:nvPr/>
        </p:nvSpPr>
        <p:spPr>
          <a:xfrm>
            <a:off x="457200" y="274637"/>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r>
              <a:rPr lang="en-GB" sz="2800" b="1" dirty="0">
                <a:solidFill>
                  <a:srgbClr val="00CCCC"/>
                </a:solidFill>
              </a:rPr>
              <a:t>8. SEO and Design Optimization</a:t>
            </a:r>
          </a:p>
        </p:txBody>
      </p:sp>
      <p:pic>
        <p:nvPicPr>
          <p:cNvPr id="14" name="Picture 13">
            <a:extLst>
              <a:ext uri="{FF2B5EF4-FFF2-40B4-BE49-F238E27FC236}">
                <a16:creationId xmlns:a16="http://schemas.microsoft.com/office/drawing/2014/main" id="{8207FB94-34A9-4BC4-BD71-72D16A429C3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593600" y="100668"/>
            <a:ext cx="2550399" cy="1669410"/>
          </a:xfrm>
          <a:prstGeom prst="rect">
            <a:avLst/>
          </a:prstGeom>
        </p:spPr>
      </p:pic>
      <p:sp>
        <p:nvSpPr>
          <p:cNvPr id="15" name="TextBox 14">
            <a:extLst>
              <a:ext uri="{FF2B5EF4-FFF2-40B4-BE49-F238E27FC236}">
                <a16:creationId xmlns:a16="http://schemas.microsoft.com/office/drawing/2014/main" id="{A71A6EC8-2BEF-4E8E-9996-DE385613367D}"/>
              </a:ext>
            </a:extLst>
          </p:cNvPr>
          <p:cNvSpPr txBox="1"/>
          <p:nvPr/>
        </p:nvSpPr>
        <p:spPr>
          <a:xfrm>
            <a:off x="218613" y="1554459"/>
            <a:ext cx="2954655" cy="369332"/>
          </a:xfrm>
          <a:prstGeom prst="rect">
            <a:avLst/>
          </a:prstGeom>
          <a:noFill/>
        </p:spPr>
        <p:txBody>
          <a:bodyPr wrap="none" rtlCol="0">
            <a:spAutoFit/>
          </a:bodyPr>
          <a:lstStyle/>
          <a:p>
            <a:r>
              <a:rPr lang="en-GB" sz="1800" dirty="0">
                <a:solidFill>
                  <a:schemeClr val="bg2"/>
                </a:solidFill>
              </a:rPr>
              <a:t>Google Analytics overview:</a:t>
            </a:r>
          </a:p>
        </p:txBody>
      </p:sp>
    </p:spTree>
    <p:extLst>
      <p:ext uri="{BB962C8B-B14F-4D97-AF65-F5344CB8AC3E}">
        <p14:creationId xmlns:p14="http://schemas.microsoft.com/office/powerpoint/2010/main" val="1126916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8614" y="1087098"/>
            <a:ext cx="3964577" cy="253916"/>
          </a:xfrm>
          <a:prstGeom prst="rect">
            <a:avLst/>
          </a:prstGeom>
          <a:noFill/>
        </p:spPr>
        <p:txBody>
          <a:bodyPr wrap="square" rtlCol="0">
            <a:spAutoFit/>
          </a:bodyPr>
          <a:lstStyle/>
          <a:p>
            <a:r>
              <a:rPr lang="en-US" sz="1050" spc="225" dirty="0">
                <a:solidFill>
                  <a:schemeClr val="bg1"/>
                </a:solidFill>
              </a:rPr>
              <a:t>AUDIENCE OVERVIEW</a:t>
            </a:r>
          </a:p>
        </p:txBody>
      </p:sp>
      <p:sp>
        <p:nvSpPr>
          <p:cNvPr id="10" name="Rectangle 9"/>
          <p:cNvSpPr/>
          <p:nvPr/>
        </p:nvSpPr>
        <p:spPr>
          <a:xfrm>
            <a:off x="1724047" y="2482988"/>
            <a:ext cx="6125915" cy="392415"/>
          </a:xfrm>
          <a:prstGeom prst="rect">
            <a:avLst/>
          </a:prstGeom>
        </p:spPr>
        <p:txBody>
          <a:bodyPr wrap="square">
            <a:spAutoFit/>
          </a:bodyPr>
          <a:lstStyle/>
          <a:p>
            <a:pPr marL="342900" indent="-342900" fontAlgn="ctr">
              <a:buFont typeface="Arial" charset="0"/>
              <a:buChar char="•"/>
            </a:pPr>
            <a:endParaRPr lang="en-US" sz="1950" dirty="0"/>
          </a:p>
        </p:txBody>
      </p:sp>
      <p:pic>
        <p:nvPicPr>
          <p:cNvPr id="2" name="Picture 1"/>
          <p:cNvPicPr>
            <a:picLocks noChangeAspect="1"/>
          </p:cNvPicPr>
          <p:nvPr/>
        </p:nvPicPr>
        <p:blipFill>
          <a:blip r:embed="rId3"/>
          <a:stretch>
            <a:fillRect/>
          </a:stretch>
        </p:blipFill>
        <p:spPr>
          <a:xfrm>
            <a:off x="218613" y="1940274"/>
            <a:ext cx="8925387" cy="4060477"/>
          </a:xfrm>
          <a:prstGeom prst="rect">
            <a:avLst/>
          </a:prstGeom>
        </p:spPr>
      </p:pic>
      <p:sp>
        <p:nvSpPr>
          <p:cNvPr id="3" name="Oval 2"/>
          <p:cNvSpPr/>
          <p:nvPr/>
        </p:nvSpPr>
        <p:spPr>
          <a:xfrm>
            <a:off x="119270" y="5220801"/>
            <a:ext cx="821930" cy="655983"/>
          </a:xfrm>
          <a:prstGeom prst="ellipse">
            <a:avLst/>
          </a:prstGeom>
          <a:noFill/>
          <a:ln>
            <a:solidFill>
              <a:srgbClr val="CE17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1" name="Straight Arrow Connector 10"/>
          <p:cNvCxnSpPr/>
          <p:nvPr/>
        </p:nvCxnSpPr>
        <p:spPr>
          <a:xfrm flipV="1">
            <a:off x="558544" y="3975694"/>
            <a:ext cx="1001900" cy="1245107"/>
          </a:xfrm>
          <a:prstGeom prst="straightConnector1">
            <a:avLst/>
          </a:prstGeom>
          <a:ln>
            <a:solidFill>
              <a:srgbClr val="CE171F"/>
            </a:solidFill>
            <a:tailEnd type="triangle"/>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1411357" y="2854347"/>
            <a:ext cx="2037522" cy="900246"/>
          </a:xfrm>
          <a:prstGeom prst="rect">
            <a:avLst/>
          </a:prstGeom>
          <a:noFill/>
          <a:ln>
            <a:solidFill>
              <a:srgbClr val="CE171F"/>
            </a:solidFill>
          </a:ln>
        </p:spPr>
        <p:txBody>
          <a:bodyPr wrap="square" rtlCol="0">
            <a:spAutoFit/>
          </a:bodyPr>
          <a:lstStyle/>
          <a:p>
            <a:r>
              <a:rPr lang="en-US" sz="1050" b="1" dirty="0"/>
              <a:t>Bounce Rate</a:t>
            </a:r>
          </a:p>
          <a:p>
            <a:endParaRPr lang="en-US" sz="1050" dirty="0"/>
          </a:p>
          <a:p>
            <a:r>
              <a:rPr lang="en-US" sz="1050" dirty="0"/>
              <a:t>Percentage of visitors that come to your website, visit one page, and then leave</a:t>
            </a:r>
          </a:p>
        </p:txBody>
      </p:sp>
      <p:sp>
        <p:nvSpPr>
          <p:cNvPr id="9" name="TextBox 8">
            <a:extLst>
              <a:ext uri="{FF2B5EF4-FFF2-40B4-BE49-F238E27FC236}">
                <a16:creationId xmlns:a16="http://schemas.microsoft.com/office/drawing/2014/main" id="{300A1DC6-6A08-404C-8470-8DA063DA8FF6}"/>
              </a:ext>
            </a:extLst>
          </p:cNvPr>
          <p:cNvSpPr txBox="1"/>
          <p:nvPr/>
        </p:nvSpPr>
        <p:spPr>
          <a:xfrm>
            <a:off x="218614" y="1087098"/>
            <a:ext cx="3964577" cy="253916"/>
          </a:xfrm>
          <a:prstGeom prst="rect">
            <a:avLst/>
          </a:prstGeom>
          <a:noFill/>
        </p:spPr>
        <p:txBody>
          <a:bodyPr wrap="square" rtlCol="0">
            <a:spAutoFit/>
          </a:bodyPr>
          <a:lstStyle/>
          <a:p>
            <a:r>
              <a:rPr lang="en-US" sz="1050" spc="225" dirty="0">
                <a:solidFill>
                  <a:schemeClr val="bg1"/>
                </a:solidFill>
              </a:rPr>
              <a:t>AUDIENCE OVERVIEW</a:t>
            </a:r>
          </a:p>
        </p:txBody>
      </p:sp>
      <p:sp>
        <p:nvSpPr>
          <p:cNvPr id="13" name="Title 1">
            <a:extLst>
              <a:ext uri="{FF2B5EF4-FFF2-40B4-BE49-F238E27FC236}">
                <a16:creationId xmlns:a16="http://schemas.microsoft.com/office/drawing/2014/main" id="{E0508854-722D-4748-9246-57FECA1A505B}"/>
              </a:ext>
            </a:extLst>
          </p:cNvPr>
          <p:cNvSpPr txBox="1">
            <a:spLocks/>
          </p:cNvSpPr>
          <p:nvPr/>
        </p:nvSpPr>
        <p:spPr>
          <a:xfrm>
            <a:off x="457200" y="274637"/>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r>
              <a:rPr lang="en-GB" sz="2800" b="1" dirty="0">
                <a:solidFill>
                  <a:srgbClr val="00CCCC"/>
                </a:solidFill>
              </a:rPr>
              <a:t>8. SEO and Design Optimization</a:t>
            </a:r>
          </a:p>
        </p:txBody>
      </p:sp>
      <p:pic>
        <p:nvPicPr>
          <p:cNvPr id="14" name="Picture 13">
            <a:extLst>
              <a:ext uri="{FF2B5EF4-FFF2-40B4-BE49-F238E27FC236}">
                <a16:creationId xmlns:a16="http://schemas.microsoft.com/office/drawing/2014/main" id="{52B1FE62-989A-4C7D-B678-478B4E9314C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593600" y="100668"/>
            <a:ext cx="2550399" cy="1669410"/>
          </a:xfrm>
          <a:prstGeom prst="rect">
            <a:avLst/>
          </a:prstGeom>
        </p:spPr>
      </p:pic>
      <p:sp>
        <p:nvSpPr>
          <p:cNvPr id="15" name="TextBox 14">
            <a:extLst>
              <a:ext uri="{FF2B5EF4-FFF2-40B4-BE49-F238E27FC236}">
                <a16:creationId xmlns:a16="http://schemas.microsoft.com/office/drawing/2014/main" id="{90261998-9A76-4E62-817C-C9C498699BD9}"/>
              </a:ext>
            </a:extLst>
          </p:cNvPr>
          <p:cNvSpPr txBox="1"/>
          <p:nvPr/>
        </p:nvSpPr>
        <p:spPr>
          <a:xfrm>
            <a:off x="218613" y="1554459"/>
            <a:ext cx="2954655" cy="369332"/>
          </a:xfrm>
          <a:prstGeom prst="rect">
            <a:avLst/>
          </a:prstGeom>
          <a:noFill/>
        </p:spPr>
        <p:txBody>
          <a:bodyPr wrap="none" rtlCol="0">
            <a:spAutoFit/>
          </a:bodyPr>
          <a:lstStyle/>
          <a:p>
            <a:r>
              <a:rPr lang="en-GB" sz="1800" dirty="0">
                <a:solidFill>
                  <a:schemeClr val="bg2"/>
                </a:solidFill>
              </a:rPr>
              <a:t>Google Analytics overview:</a:t>
            </a:r>
          </a:p>
        </p:txBody>
      </p:sp>
    </p:spTree>
    <p:extLst>
      <p:ext uri="{BB962C8B-B14F-4D97-AF65-F5344CB8AC3E}">
        <p14:creationId xmlns:p14="http://schemas.microsoft.com/office/powerpoint/2010/main" val="3342235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8614" y="1087098"/>
            <a:ext cx="3964577" cy="253916"/>
          </a:xfrm>
          <a:prstGeom prst="rect">
            <a:avLst/>
          </a:prstGeom>
          <a:noFill/>
        </p:spPr>
        <p:txBody>
          <a:bodyPr wrap="square" rtlCol="0">
            <a:spAutoFit/>
          </a:bodyPr>
          <a:lstStyle/>
          <a:p>
            <a:r>
              <a:rPr lang="en-US" sz="1050" spc="225" dirty="0">
                <a:solidFill>
                  <a:schemeClr val="bg1"/>
                </a:solidFill>
              </a:rPr>
              <a:t>AUDIENCE OVERVIEW</a:t>
            </a:r>
          </a:p>
        </p:txBody>
      </p:sp>
      <p:sp>
        <p:nvSpPr>
          <p:cNvPr id="10" name="Rectangle 9"/>
          <p:cNvSpPr/>
          <p:nvPr/>
        </p:nvSpPr>
        <p:spPr>
          <a:xfrm>
            <a:off x="1724047" y="2482988"/>
            <a:ext cx="6125915" cy="392415"/>
          </a:xfrm>
          <a:prstGeom prst="rect">
            <a:avLst/>
          </a:prstGeom>
        </p:spPr>
        <p:txBody>
          <a:bodyPr wrap="square">
            <a:spAutoFit/>
          </a:bodyPr>
          <a:lstStyle/>
          <a:p>
            <a:pPr marL="342900" indent="-342900" fontAlgn="ctr">
              <a:buFont typeface="Arial" charset="0"/>
              <a:buChar char="•"/>
            </a:pPr>
            <a:endParaRPr lang="en-US" sz="1950" dirty="0"/>
          </a:p>
        </p:txBody>
      </p:sp>
      <p:pic>
        <p:nvPicPr>
          <p:cNvPr id="2" name="Picture 1"/>
          <p:cNvPicPr>
            <a:picLocks noChangeAspect="1"/>
          </p:cNvPicPr>
          <p:nvPr/>
        </p:nvPicPr>
        <p:blipFill>
          <a:blip r:embed="rId3"/>
          <a:stretch>
            <a:fillRect/>
          </a:stretch>
        </p:blipFill>
        <p:spPr>
          <a:xfrm>
            <a:off x="218613" y="1940274"/>
            <a:ext cx="8925387" cy="4060477"/>
          </a:xfrm>
          <a:prstGeom prst="rect">
            <a:avLst/>
          </a:prstGeom>
        </p:spPr>
      </p:pic>
      <p:sp>
        <p:nvSpPr>
          <p:cNvPr id="3" name="Oval 2"/>
          <p:cNvSpPr/>
          <p:nvPr/>
        </p:nvSpPr>
        <p:spPr>
          <a:xfrm>
            <a:off x="1302027" y="5207490"/>
            <a:ext cx="821930" cy="655983"/>
          </a:xfrm>
          <a:prstGeom prst="ellipse">
            <a:avLst/>
          </a:prstGeom>
          <a:noFill/>
          <a:ln>
            <a:solidFill>
              <a:srgbClr val="CE17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1" name="Straight Arrow Connector 10"/>
          <p:cNvCxnSpPr/>
          <p:nvPr/>
        </p:nvCxnSpPr>
        <p:spPr>
          <a:xfrm flipV="1">
            <a:off x="1741300" y="3719267"/>
            <a:ext cx="1001900" cy="1488224"/>
          </a:xfrm>
          <a:prstGeom prst="straightConnector1">
            <a:avLst/>
          </a:prstGeom>
          <a:ln>
            <a:solidFill>
              <a:srgbClr val="CE171F"/>
            </a:solidFill>
            <a:tailEnd type="triangle"/>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2123957" y="2819021"/>
            <a:ext cx="2514599" cy="738664"/>
          </a:xfrm>
          <a:prstGeom prst="rect">
            <a:avLst/>
          </a:prstGeom>
          <a:noFill/>
          <a:ln>
            <a:solidFill>
              <a:srgbClr val="CE171F"/>
            </a:solidFill>
          </a:ln>
        </p:spPr>
        <p:txBody>
          <a:bodyPr wrap="square" rtlCol="0">
            <a:spAutoFit/>
          </a:bodyPr>
          <a:lstStyle/>
          <a:p>
            <a:r>
              <a:rPr lang="en-US" sz="1050" b="1" dirty="0"/>
              <a:t>% New Sessions</a:t>
            </a:r>
          </a:p>
          <a:p>
            <a:endParaRPr lang="en-US" sz="1050" dirty="0"/>
          </a:p>
          <a:p>
            <a:r>
              <a:rPr lang="en-US" sz="1050" dirty="0"/>
              <a:t>Percentage of visitors that come to your website for the first time </a:t>
            </a:r>
          </a:p>
        </p:txBody>
      </p:sp>
      <p:sp>
        <p:nvSpPr>
          <p:cNvPr id="9" name="TextBox 8">
            <a:extLst>
              <a:ext uri="{FF2B5EF4-FFF2-40B4-BE49-F238E27FC236}">
                <a16:creationId xmlns:a16="http://schemas.microsoft.com/office/drawing/2014/main" id="{4DBABFBA-5679-40AA-A44D-1442A3509D7E}"/>
              </a:ext>
            </a:extLst>
          </p:cNvPr>
          <p:cNvSpPr txBox="1"/>
          <p:nvPr/>
        </p:nvSpPr>
        <p:spPr>
          <a:xfrm>
            <a:off x="218614" y="1087098"/>
            <a:ext cx="3964577" cy="253916"/>
          </a:xfrm>
          <a:prstGeom prst="rect">
            <a:avLst/>
          </a:prstGeom>
          <a:noFill/>
        </p:spPr>
        <p:txBody>
          <a:bodyPr wrap="square" rtlCol="0">
            <a:spAutoFit/>
          </a:bodyPr>
          <a:lstStyle/>
          <a:p>
            <a:r>
              <a:rPr lang="en-US" sz="1050" spc="225" dirty="0">
                <a:solidFill>
                  <a:schemeClr val="bg1"/>
                </a:solidFill>
              </a:rPr>
              <a:t>AUDIENCE OVERVIEW</a:t>
            </a:r>
          </a:p>
        </p:txBody>
      </p:sp>
      <p:sp>
        <p:nvSpPr>
          <p:cNvPr id="13" name="Title 1">
            <a:extLst>
              <a:ext uri="{FF2B5EF4-FFF2-40B4-BE49-F238E27FC236}">
                <a16:creationId xmlns:a16="http://schemas.microsoft.com/office/drawing/2014/main" id="{A13CA251-3737-4BC3-8308-31CAD7EEB3A6}"/>
              </a:ext>
            </a:extLst>
          </p:cNvPr>
          <p:cNvSpPr txBox="1">
            <a:spLocks/>
          </p:cNvSpPr>
          <p:nvPr/>
        </p:nvSpPr>
        <p:spPr>
          <a:xfrm>
            <a:off x="457200" y="274637"/>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r>
              <a:rPr lang="en-GB" sz="2800" b="1" dirty="0">
                <a:solidFill>
                  <a:srgbClr val="00CCCC"/>
                </a:solidFill>
              </a:rPr>
              <a:t>8. SEO and Design Optimization</a:t>
            </a:r>
          </a:p>
        </p:txBody>
      </p:sp>
      <p:pic>
        <p:nvPicPr>
          <p:cNvPr id="14" name="Picture 13">
            <a:extLst>
              <a:ext uri="{FF2B5EF4-FFF2-40B4-BE49-F238E27FC236}">
                <a16:creationId xmlns:a16="http://schemas.microsoft.com/office/drawing/2014/main" id="{B8979269-3624-4237-850F-A6B96EB0B3B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593600" y="100668"/>
            <a:ext cx="2550399" cy="1669410"/>
          </a:xfrm>
          <a:prstGeom prst="rect">
            <a:avLst/>
          </a:prstGeom>
        </p:spPr>
      </p:pic>
      <p:sp>
        <p:nvSpPr>
          <p:cNvPr id="15" name="TextBox 14">
            <a:extLst>
              <a:ext uri="{FF2B5EF4-FFF2-40B4-BE49-F238E27FC236}">
                <a16:creationId xmlns:a16="http://schemas.microsoft.com/office/drawing/2014/main" id="{487098C6-73A6-45CE-AADA-C0E502EB7282}"/>
              </a:ext>
            </a:extLst>
          </p:cNvPr>
          <p:cNvSpPr txBox="1"/>
          <p:nvPr/>
        </p:nvSpPr>
        <p:spPr>
          <a:xfrm>
            <a:off x="218613" y="1554459"/>
            <a:ext cx="2954655" cy="369332"/>
          </a:xfrm>
          <a:prstGeom prst="rect">
            <a:avLst/>
          </a:prstGeom>
          <a:noFill/>
        </p:spPr>
        <p:txBody>
          <a:bodyPr wrap="none" rtlCol="0">
            <a:spAutoFit/>
          </a:bodyPr>
          <a:lstStyle/>
          <a:p>
            <a:r>
              <a:rPr lang="en-GB" sz="1800" dirty="0">
                <a:solidFill>
                  <a:schemeClr val="bg2"/>
                </a:solidFill>
              </a:rPr>
              <a:t>Google Analytics overview:</a:t>
            </a:r>
          </a:p>
        </p:txBody>
      </p:sp>
    </p:spTree>
    <p:extLst>
      <p:ext uri="{BB962C8B-B14F-4D97-AF65-F5344CB8AC3E}">
        <p14:creationId xmlns:p14="http://schemas.microsoft.com/office/powerpoint/2010/main" val="2853603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baseline="0" dirty="0">
                <a:solidFill>
                  <a:schemeClr val="bg2"/>
                </a:solidFill>
                <a:latin typeface="Arial"/>
                <a:ea typeface="Arial"/>
                <a:cs typeface="Arial"/>
                <a:sym typeface="Arial"/>
                <a:rtl val="0"/>
              </a:rPr>
              <a:t>International Markets</a:t>
            </a:r>
          </a:p>
        </p:txBody>
      </p:sp>
      <p:sp>
        <p:nvSpPr>
          <p:cNvPr id="397" name="Shape 397"/>
          <p:cNvSpPr txBox="1">
            <a:spLocks noGrp="1"/>
          </p:cNvSpPr>
          <p:nvPr>
            <p:ph idx="1"/>
          </p:nvPr>
        </p:nvSpPr>
        <p:spPr>
          <a:prstGeom prst="rect">
            <a:avLst/>
          </a:prstGeom>
          <a:noFill/>
          <a:ln>
            <a:noFill/>
          </a:ln>
        </p:spPr>
        <p:txBody>
          <a:bodyPr lIns="91425" tIns="45700" rIns="91425" bIns="45700" anchor="t" anchorCtr="0">
            <a:noAutofit/>
          </a:bodyPr>
          <a:lstStyle/>
          <a:p>
            <a:pPr marL="342900" marR="0" lvl="0" indent="-342900" algn="l" rtl="0">
              <a:lnSpc>
                <a:spcPct val="90000"/>
              </a:lnSpc>
              <a:spcBef>
                <a:spcPts val="0"/>
              </a:spcBef>
              <a:spcAft>
                <a:spcPts val="0"/>
              </a:spcAft>
              <a:buClr>
                <a:schemeClr val="dk1"/>
              </a:buClr>
              <a:buSzPct val="100000"/>
              <a:buFont typeface="Arial"/>
              <a:buChar char="•"/>
            </a:pPr>
            <a:r>
              <a:rPr lang="en-US" sz="2000" b="0" i="0" u="none" strike="noStrike" cap="none" baseline="0" dirty="0">
                <a:solidFill>
                  <a:schemeClr val="dk1"/>
                </a:solidFill>
                <a:latin typeface="Arial"/>
                <a:ea typeface="Arial"/>
                <a:cs typeface="Arial"/>
                <a:sym typeface="Arial"/>
                <a:rtl val="0"/>
              </a:rPr>
              <a:t>Through a process called </a:t>
            </a:r>
            <a:r>
              <a:rPr lang="en-US" sz="2000" b="0" i="1" u="none" strike="noStrike" cap="none" baseline="0" dirty="0">
                <a:solidFill>
                  <a:schemeClr val="dk1"/>
                </a:solidFill>
                <a:latin typeface="Arial"/>
                <a:ea typeface="Arial"/>
                <a:cs typeface="Arial"/>
                <a:sym typeface="Arial"/>
                <a:rtl val="0"/>
              </a:rPr>
              <a:t>localization</a:t>
            </a:r>
            <a:r>
              <a:rPr lang="en-US" sz="2000" b="0" i="0" u="none" strike="noStrike" cap="none" baseline="0" dirty="0">
                <a:solidFill>
                  <a:schemeClr val="dk1"/>
                </a:solidFill>
                <a:latin typeface="Arial"/>
                <a:ea typeface="Arial"/>
                <a:cs typeface="Arial"/>
                <a:sym typeface="Arial"/>
                <a:rtl val="0"/>
              </a:rPr>
              <a:t>, companies hire international Web developers to assist with translating Web site content into different languages for different cultures</a:t>
            </a:r>
          </a:p>
        </p:txBody>
      </p:sp>
      <p:sp>
        <p:nvSpPr>
          <p:cNvPr id="398" name="Shape 398"/>
          <p:cNvSpPr/>
          <p:nvPr/>
        </p:nvSpPr>
        <p:spPr>
          <a:xfrm>
            <a:off x="6202364" y="3424718"/>
            <a:ext cx="2941636" cy="923923"/>
          </a:xfrm>
          <a:prstGeom prst="rect">
            <a:avLst/>
          </a:prstGeom>
          <a:solidFill>
            <a:srgbClr val="FFFF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hlink"/>
              </a:buClr>
              <a:buSzPct val="25000"/>
              <a:buFont typeface="Arial"/>
              <a:buNone/>
            </a:pPr>
            <a:r>
              <a:rPr lang="en-US" sz="800" b="0" i="0" u="sng" strike="noStrike" cap="none" baseline="0" dirty="0">
                <a:solidFill>
                  <a:schemeClr val="hlink"/>
                </a:solidFill>
                <a:latin typeface="Arial"/>
                <a:ea typeface="Arial"/>
                <a:cs typeface="Arial"/>
                <a:sym typeface="Arial"/>
                <a:hlinkClick r:id="rId3"/>
                <a:rtl val="0"/>
              </a:rPr>
              <a:t>www.landsend.com</a:t>
            </a:r>
          </a:p>
          <a:p>
            <a:pPr marL="0" marR="0" lvl="0" indent="0" algn="l" rtl="0">
              <a:lnSpc>
                <a:spcPct val="100000"/>
              </a:lnSpc>
              <a:spcBef>
                <a:spcPts val="0"/>
              </a:spcBef>
              <a:spcAft>
                <a:spcPts val="0"/>
              </a:spcAft>
              <a:buClr>
                <a:schemeClr val="hlink"/>
              </a:buClr>
              <a:buSzPct val="25000"/>
              <a:buFont typeface="Arial"/>
              <a:buNone/>
            </a:pPr>
            <a:r>
              <a:rPr lang="en-US" sz="800" b="0" i="0" u="sng" strike="noStrike" cap="none" baseline="0" dirty="0">
                <a:solidFill>
                  <a:schemeClr val="hlink"/>
                </a:solidFill>
                <a:latin typeface="Arial"/>
                <a:ea typeface="Arial"/>
                <a:cs typeface="Arial"/>
                <a:sym typeface="Arial"/>
                <a:hlinkClick r:id="rId4"/>
                <a:rtl val="0"/>
              </a:rPr>
              <a:t>http://www1.landsend.co.jp</a:t>
            </a:r>
          </a:p>
          <a:p>
            <a:pPr marL="0" marR="0" lvl="0" indent="0" algn="l" rtl="0">
              <a:lnSpc>
                <a:spcPct val="100000"/>
              </a:lnSpc>
              <a:spcBef>
                <a:spcPts val="0"/>
              </a:spcBef>
              <a:spcAft>
                <a:spcPts val="0"/>
              </a:spcAft>
              <a:buClr>
                <a:schemeClr val="hlink"/>
              </a:buClr>
              <a:buSzPct val="25000"/>
              <a:buFont typeface="Arial"/>
              <a:buNone/>
            </a:pPr>
            <a:r>
              <a:rPr lang="en-US" sz="800" b="0" i="0" u="sng" strike="noStrike" cap="none" baseline="0" dirty="0">
                <a:solidFill>
                  <a:schemeClr val="hlink"/>
                </a:solidFill>
                <a:latin typeface="Arial"/>
                <a:ea typeface="Arial"/>
                <a:cs typeface="Arial"/>
                <a:sym typeface="Arial"/>
                <a:hlinkClick r:id="rId5"/>
                <a:rtl val="0"/>
              </a:rPr>
              <a:t>http://www1.landsend.de</a:t>
            </a:r>
            <a:r>
              <a:rPr lang="en-US" sz="800" b="0" i="0" u="none" strike="noStrike" cap="none" baseline="0" dirty="0">
                <a:solidFill>
                  <a:schemeClr val="dk1"/>
                </a:solidFill>
                <a:latin typeface="Arial"/>
                <a:ea typeface="Arial"/>
                <a:cs typeface="Arial"/>
                <a:sym typeface="Arial"/>
                <a:rtl val="0"/>
              </a:rPr>
              <a:t> </a:t>
            </a:r>
          </a:p>
        </p:txBody>
      </p:sp>
      <p:pic>
        <p:nvPicPr>
          <p:cNvPr id="399" name="Shape 399"/>
          <p:cNvPicPr preferRelativeResize="0"/>
          <p:nvPr/>
        </p:nvPicPr>
        <p:blipFill rotWithShape="1">
          <a:blip r:embed="rId6">
            <a:alphaModFix/>
          </a:blip>
          <a:srcRect/>
          <a:stretch/>
        </p:blipFill>
        <p:spPr>
          <a:xfrm>
            <a:off x="643796" y="3886679"/>
            <a:ext cx="5664725" cy="2895600"/>
          </a:xfrm>
          <a:prstGeom prst="rect">
            <a:avLst/>
          </a:prstGeom>
          <a:noFill/>
          <a:ln>
            <a:noFill/>
          </a:ln>
        </p:spPr>
      </p:pic>
      <p:sp>
        <p:nvSpPr>
          <p:cNvPr id="6" name="TextBox 5">
            <a:extLst>
              <a:ext uri="{FF2B5EF4-FFF2-40B4-BE49-F238E27FC236}">
                <a16:creationId xmlns:a16="http://schemas.microsoft.com/office/drawing/2014/main" id="{85882F4F-6257-463B-9843-7C3FA577F287}"/>
              </a:ext>
            </a:extLst>
          </p:cNvPr>
          <p:cNvSpPr txBox="1"/>
          <p:nvPr/>
        </p:nvSpPr>
        <p:spPr>
          <a:xfrm>
            <a:off x="218614" y="1087098"/>
            <a:ext cx="3964577" cy="253916"/>
          </a:xfrm>
          <a:prstGeom prst="rect">
            <a:avLst/>
          </a:prstGeom>
          <a:noFill/>
        </p:spPr>
        <p:txBody>
          <a:bodyPr wrap="square" rtlCol="0">
            <a:spAutoFit/>
          </a:bodyPr>
          <a:lstStyle/>
          <a:p>
            <a:r>
              <a:rPr lang="en-US" sz="1050" spc="225" dirty="0">
                <a:solidFill>
                  <a:schemeClr val="bg1"/>
                </a:solidFill>
              </a:rPr>
              <a:t>AUDIENCE OVERVIEW</a:t>
            </a:r>
          </a:p>
        </p:txBody>
      </p:sp>
      <p:sp>
        <p:nvSpPr>
          <p:cNvPr id="7" name="Title 1">
            <a:extLst>
              <a:ext uri="{FF2B5EF4-FFF2-40B4-BE49-F238E27FC236}">
                <a16:creationId xmlns:a16="http://schemas.microsoft.com/office/drawing/2014/main" id="{797099F8-BE6B-4F1B-A5D0-A009E13617F0}"/>
              </a:ext>
            </a:extLst>
          </p:cNvPr>
          <p:cNvSpPr txBox="1">
            <a:spLocks/>
          </p:cNvSpPr>
          <p:nvPr/>
        </p:nvSpPr>
        <p:spPr>
          <a:xfrm>
            <a:off x="457200" y="274637"/>
            <a:ext cx="82296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r>
              <a:rPr lang="en-GB" sz="2800" b="1" dirty="0">
                <a:solidFill>
                  <a:srgbClr val="00CCCC"/>
                </a:solidFill>
              </a:rPr>
              <a:t>8. SEO and Design Optimization</a:t>
            </a:r>
          </a:p>
        </p:txBody>
      </p:sp>
      <p:pic>
        <p:nvPicPr>
          <p:cNvPr id="8" name="Picture 7">
            <a:extLst>
              <a:ext uri="{FF2B5EF4-FFF2-40B4-BE49-F238E27FC236}">
                <a16:creationId xmlns:a16="http://schemas.microsoft.com/office/drawing/2014/main" id="{61A7C28B-F649-4485-9619-FC3808F72A0E}"/>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593600" y="100668"/>
            <a:ext cx="2550399" cy="1669410"/>
          </a:xfrm>
          <a:prstGeom prst="rect">
            <a:avLst/>
          </a:prstGeom>
        </p:spPr>
      </p:pic>
    </p:spTree>
    <p:extLst>
      <p:ext uri="{BB962C8B-B14F-4D97-AF65-F5344CB8AC3E}">
        <p14:creationId xmlns:p14="http://schemas.microsoft.com/office/powerpoint/2010/main" val="1058527645"/>
      </p:ext>
    </p:extLst>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4" name="Title 3">
            <a:extLst>
              <a:ext uri="{FF2B5EF4-FFF2-40B4-BE49-F238E27FC236}">
                <a16:creationId xmlns:a16="http://schemas.microsoft.com/office/drawing/2014/main" id="{6FD4E0C5-5C35-4B8A-BD85-885D34B260C0}"/>
              </a:ext>
            </a:extLst>
          </p:cNvPr>
          <p:cNvSpPr>
            <a:spLocks noGrp="1"/>
          </p:cNvSpPr>
          <p:nvPr>
            <p:ph type="title"/>
          </p:nvPr>
        </p:nvSpPr>
        <p:spPr>
          <a:xfrm>
            <a:off x="457200" y="239426"/>
            <a:ext cx="8229600" cy="1143000"/>
          </a:xfrm>
        </p:spPr>
        <p:txBody>
          <a:bodyPr>
            <a:normAutofit/>
          </a:bodyPr>
          <a:lstStyle/>
          <a:p>
            <a:r>
              <a:rPr lang="en-GB" sz="3200" dirty="0"/>
              <a:t>How does the cycle restarts?</a:t>
            </a:r>
          </a:p>
        </p:txBody>
      </p:sp>
      <p:pic>
        <p:nvPicPr>
          <p:cNvPr id="1026" name="Picture 2" descr="Image result for before and after web design">
            <a:extLst>
              <a:ext uri="{FF2B5EF4-FFF2-40B4-BE49-F238E27FC236}">
                <a16:creationId xmlns:a16="http://schemas.microsoft.com/office/drawing/2014/main" id="{666D1E51-C42B-4AC1-9E5A-B1250626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74" y="2424418"/>
            <a:ext cx="8796389" cy="4337109"/>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397">
            <a:extLst>
              <a:ext uri="{FF2B5EF4-FFF2-40B4-BE49-F238E27FC236}">
                <a16:creationId xmlns:a16="http://schemas.microsoft.com/office/drawing/2014/main" id="{DB34AFB8-FDF7-4EFA-A239-75B73C84B98C}"/>
              </a:ext>
            </a:extLst>
          </p:cNvPr>
          <p:cNvSpPr txBox="1">
            <a:spLocks/>
          </p:cNvSpPr>
          <p:nvPr/>
        </p:nvSpPr>
        <p:spPr>
          <a:xfrm>
            <a:off x="218614" y="1844863"/>
            <a:ext cx="8686800" cy="1862137"/>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L="342900" marR="0" indent="-139700" algn="l" rtl="0">
              <a:lnSpc>
                <a:spcPct val="100000"/>
              </a:lnSpc>
              <a:spcBef>
                <a:spcPts val="64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1pPr>
            <a:lvl2pPr marL="742950" marR="0" indent="-107950" algn="l" rtl="0">
              <a:lnSpc>
                <a:spcPct val="100000"/>
              </a:lnSpc>
              <a:spcBef>
                <a:spcPts val="56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2pPr>
            <a:lvl3pPr marL="1143000" marR="0" indent="-76200" algn="l" rtl="0">
              <a:lnSpc>
                <a:spcPct val="100000"/>
              </a:lnSpc>
              <a:spcBef>
                <a:spcPts val="48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3pPr>
            <a:lvl4pPr marL="1600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4pPr>
            <a:lvl5pPr marL="20574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5pPr>
            <a:lvl6pPr marL="25146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6pPr>
            <a:lvl7pPr marL="29718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7pPr>
            <a:lvl8pPr marL="34290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8pPr>
            <a:lvl9pPr marL="3886200" marR="0" indent="-101600" algn="l" rtl="0">
              <a:lnSpc>
                <a:spcPct val="100000"/>
              </a:lnSpc>
              <a:spcBef>
                <a:spcPts val="40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9pPr>
          </a:lstStyle>
          <a:p>
            <a:pPr indent="-342900">
              <a:lnSpc>
                <a:spcPct val="90000"/>
              </a:lnSpc>
              <a:spcBef>
                <a:spcPts val="0"/>
              </a:spcBef>
              <a:buSzPct val="100000"/>
            </a:pPr>
            <a:r>
              <a:rPr lang="en-US" sz="2000">
                <a:solidFill>
                  <a:schemeClr val="bg2"/>
                </a:solidFill>
              </a:rPr>
              <a:t>New requirements, new developments, or major improvements</a:t>
            </a:r>
            <a:endParaRPr lang="en-US" sz="2000" dirty="0">
              <a:solidFill>
                <a:schemeClr val="dk1"/>
              </a:solidFill>
            </a:endParaRPr>
          </a:p>
        </p:txBody>
      </p:sp>
      <p:pic>
        <p:nvPicPr>
          <p:cNvPr id="13" name="Picture 12">
            <a:extLst>
              <a:ext uri="{FF2B5EF4-FFF2-40B4-BE49-F238E27FC236}">
                <a16:creationId xmlns:a16="http://schemas.microsoft.com/office/drawing/2014/main" id="{47065AED-123B-4185-A67C-1AD20BEE747F}"/>
              </a:ext>
            </a:extLst>
          </p:cNvPr>
          <p:cNvPicPr>
            <a:picLocks noChangeAspect="1"/>
          </p:cNvPicPr>
          <p:nvPr/>
        </p:nvPicPr>
        <p:blipFill>
          <a:blip r:embed="rId4"/>
          <a:stretch>
            <a:fillRect/>
          </a:stretch>
        </p:blipFill>
        <p:spPr>
          <a:xfrm>
            <a:off x="6891556" y="162200"/>
            <a:ext cx="2199923" cy="1440000"/>
          </a:xfrm>
          <a:prstGeom prst="rect">
            <a:avLst/>
          </a:prstGeom>
        </p:spPr>
      </p:pic>
    </p:spTree>
    <p:extLst>
      <p:ext uri="{BB962C8B-B14F-4D97-AF65-F5344CB8AC3E}">
        <p14:creationId xmlns:p14="http://schemas.microsoft.com/office/powerpoint/2010/main" val="1096702151"/>
      </p:ext>
    </p:extLst>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12" name="Title 3">
            <a:extLst>
              <a:ext uri="{FF2B5EF4-FFF2-40B4-BE49-F238E27FC236}">
                <a16:creationId xmlns:a16="http://schemas.microsoft.com/office/drawing/2014/main" id="{CB3E1985-436E-4B64-A872-73F95814252D}"/>
              </a:ext>
            </a:extLst>
          </p:cNvPr>
          <p:cNvSpPr>
            <a:spLocks noGrp="1"/>
          </p:cNvSpPr>
          <p:nvPr>
            <p:ph type="title"/>
          </p:nvPr>
        </p:nvSpPr>
        <p:spPr>
          <a:xfrm>
            <a:off x="457200" y="239426"/>
            <a:ext cx="8229600" cy="1143000"/>
          </a:xfrm>
        </p:spPr>
        <p:txBody>
          <a:bodyPr>
            <a:normAutofit/>
          </a:bodyPr>
          <a:lstStyle/>
          <a:p>
            <a:r>
              <a:rPr lang="en-GB" sz="3200" dirty="0"/>
              <a:t>How does the cycle restarts?</a:t>
            </a:r>
          </a:p>
        </p:txBody>
      </p:sp>
      <p:sp>
        <p:nvSpPr>
          <p:cNvPr id="397" name="Shape 397"/>
          <p:cNvSpPr txBox="1">
            <a:spLocks noGrp="1"/>
          </p:cNvSpPr>
          <p:nvPr>
            <p:ph idx="1"/>
          </p:nvPr>
        </p:nvSpPr>
        <p:spPr>
          <a:prstGeom prst="rect">
            <a:avLst/>
          </a:prstGeom>
          <a:noFill/>
          <a:ln>
            <a:noFill/>
          </a:ln>
        </p:spPr>
        <p:txBody>
          <a:bodyPr lIns="91425" tIns="45700" rIns="91425" bIns="45700" anchor="t" anchorCtr="0">
            <a:noAutofit/>
          </a:bodyPr>
          <a:lstStyle/>
          <a:p>
            <a:pPr lvl="0" indent="-342900">
              <a:lnSpc>
                <a:spcPct val="90000"/>
              </a:lnSpc>
              <a:spcBef>
                <a:spcPts val="0"/>
              </a:spcBef>
              <a:buSzPct val="100000"/>
            </a:pPr>
            <a:r>
              <a:rPr lang="en-US" sz="2000" dirty="0">
                <a:solidFill>
                  <a:schemeClr val="bg2"/>
                </a:solidFill>
              </a:rPr>
              <a:t>New requirements, new developments, or major improvements</a:t>
            </a:r>
            <a:endParaRPr lang="en-US" sz="2000" b="0" i="0" u="none" strike="noStrike" cap="none" baseline="0" dirty="0">
              <a:solidFill>
                <a:schemeClr val="dk1"/>
              </a:solidFill>
              <a:latin typeface="Arial"/>
              <a:ea typeface="Arial"/>
              <a:cs typeface="Arial"/>
              <a:sym typeface="Arial"/>
              <a:rtl val="0"/>
            </a:endParaRPr>
          </a:p>
        </p:txBody>
      </p:sp>
      <p:sp>
        <p:nvSpPr>
          <p:cNvPr id="6" name="TextBox 5">
            <a:extLst>
              <a:ext uri="{FF2B5EF4-FFF2-40B4-BE49-F238E27FC236}">
                <a16:creationId xmlns:a16="http://schemas.microsoft.com/office/drawing/2014/main" id="{85882F4F-6257-463B-9843-7C3FA577F287}"/>
              </a:ext>
            </a:extLst>
          </p:cNvPr>
          <p:cNvSpPr txBox="1"/>
          <p:nvPr/>
        </p:nvSpPr>
        <p:spPr>
          <a:xfrm>
            <a:off x="218614" y="1087098"/>
            <a:ext cx="3964577" cy="253916"/>
          </a:xfrm>
          <a:prstGeom prst="rect">
            <a:avLst/>
          </a:prstGeom>
          <a:noFill/>
        </p:spPr>
        <p:txBody>
          <a:bodyPr wrap="square" rtlCol="0">
            <a:spAutoFit/>
          </a:bodyPr>
          <a:lstStyle/>
          <a:p>
            <a:r>
              <a:rPr lang="en-US" sz="1050" spc="225" dirty="0">
                <a:solidFill>
                  <a:schemeClr val="bg1"/>
                </a:solidFill>
              </a:rPr>
              <a:t>AUDIENCE OVERVIEW</a:t>
            </a:r>
          </a:p>
        </p:txBody>
      </p:sp>
      <p:pic>
        <p:nvPicPr>
          <p:cNvPr id="2050" name="Picture 2" descr="Image result for before and after web design">
            <a:extLst>
              <a:ext uri="{FF2B5EF4-FFF2-40B4-BE49-F238E27FC236}">
                <a16:creationId xmlns:a16="http://schemas.microsoft.com/office/drawing/2014/main" id="{5738A76B-54C4-41F3-8D26-D9591FB09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 y="2414662"/>
            <a:ext cx="8932886" cy="430050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8A296EA-C39F-4C3C-869B-2AB13BAF5739}"/>
              </a:ext>
            </a:extLst>
          </p:cNvPr>
          <p:cNvPicPr>
            <a:picLocks noChangeAspect="1"/>
          </p:cNvPicPr>
          <p:nvPr/>
        </p:nvPicPr>
        <p:blipFill>
          <a:blip r:embed="rId4"/>
          <a:stretch>
            <a:fillRect/>
          </a:stretch>
        </p:blipFill>
        <p:spPr>
          <a:xfrm>
            <a:off x="6891556" y="162200"/>
            <a:ext cx="2199923" cy="1440000"/>
          </a:xfrm>
          <a:prstGeom prst="rect">
            <a:avLst/>
          </a:prstGeom>
        </p:spPr>
      </p:pic>
    </p:spTree>
    <p:extLst>
      <p:ext uri="{BB962C8B-B14F-4D97-AF65-F5344CB8AC3E}">
        <p14:creationId xmlns:p14="http://schemas.microsoft.com/office/powerpoint/2010/main" val="3079278721"/>
      </p:ext>
    </p:extLst>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54CA3-4EFD-43F5-ABC2-A5C2319295DF}"/>
              </a:ext>
            </a:extLst>
          </p:cNvPr>
          <p:cNvSpPr>
            <a:spLocks noGrp="1"/>
          </p:cNvSpPr>
          <p:nvPr>
            <p:ph type="title"/>
          </p:nvPr>
        </p:nvSpPr>
        <p:spPr/>
        <p:txBody>
          <a:bodyPr/>
          <a:lstStyle/>
          <a:p>
            <a:r>
              <a:rPr lang="en-GB" dirty="0"/>
              <a:t>End of part 4</a:t>
            </a:r>
          </a:p>
        </p:txBody>
      </p:sp>
      <p:sp>
        <p:nvSpPr>
          <p:cNvPr id="3" name="Content Placeholder 2">
            <a:extLst>
              <a:ext uri="{FF2B5EF4-FFF2-40B4-BE49-F238E27FC236}">
                <a16:creationId xmlns:a16="http://schemas.microsoft.com/office/drawing/2014/main" id="{C2D2139F-F964-4609-9AC6-E97A721F8C45}"/>
              </a:ext>
            </a:extLst>
          </p:cNvPr>
          <p:cNvSpPr>
            <a:spLocks noGrp="1"/>
          </p:cNvSpPr>
          <p:nvPr>
            <p:ph idx="1"/>
          </p:nvPr>
        </p:nvSpPr>
        <p:spPr/>
        <p:txBody>
          <a:bodyPr/>
          <a:lstStyle/>
          <a:p>
            <a:r>
              <a:rPr lang="en-GB" b="1" dirty="0"/>
              <a:t>Activity 10.4. </a:t>
            </a:r>
            <a:r>
              <a:rPr lang="en-GB" dirty="0"/>
              <a:t>True or false: Process of web design is a continuous process as website regularly require improvements.</a:t>
            </a:r>
          </a:p>
        </p:txBody>
      </p:sp>
    </p:spTree>
    <p:extLst>
      <p:ext uri="{BB962C8B-B14F-4D97-AF65-F5344CB8AC3E}">
        <p14:creationId xmlns:p14="http://schemas.microsoft.com/office/powerpoint/2010/main" val="4180009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10" name="Shape 63">
            <a:extLst>
              <a:ext uri="{FF2B5EF4-FFF2-40B4-BE49-F238E27FC236}">
                <a16:creationId xmlns:a16="http://schemas.microsoft.com/office/drawing/2014/main" id="{62CAD451-52A4-4CA6-8A90-36757FCFE476}"/>
              </a:ext>
            </a:extLst>
          </p:cNvPr>
          <p:cNvSpPr txBox="1">
            <a:spLocks noGrp="1"/>
          </p:cNvSpPr>
          <p:nvPr>
            <p:ph type="title"/>
          </p:nvPr>
        </p:nvSpPr>
        <p:spPr>
          <a:prstGeom prst="rect">
            <a:avLst/>
          </a:prstGeom>
          <a:noFill/>
          <a:ln>
            <a:noFill/>
          </a:ln>
        </p:spPr>
        <p:txBody>
          <a:bodyPr lIns="91425" tIns="45700" rIns="91425" bIns="45700" anchor="ctr" anchorCtr="0">
            <a:noAutofit/>
          </a:bodyPr>
          <a:lstStyle/>
          <a:p>
            <a:pPr lvl="0"/>
            <a:r>
              <a:rPr lang="en-GB" sz="2400" dirty="0"/>
              <a:t>1. Planning and Requirement Analysis</a:t>
            </a:r>
          </a:p>
        </p:txBody>
      </p:sp>
      <p:pic>
        <p:nvPicPr>
          <p:cNvPr id="73" name="Shape 73"/>
          <p:cNvPicPr preferRelativeResize="0"/>
          <p:nvPr/>
        </p:nvPicPr>
        <p:blipFill>
          <a:blip r:embed="rId3">
            <a:alphaModFix/>
          </a:blip>
          <a:stretch>
            <a:fillRect/>
          </a:stretch>
        </p:blipFill>
        <p:spPr>
          <a:xfrm>
            <a:off x="336228" y="1412775"/>
            <a:ext cx="3752038" cy="2088231"/>
          </a:xfrm>
          <a:prstGeom prst="rect">
            <a:avLst/>
          </a:prstGeom>
          <a:noFill/>
          <a:ln>
            <a:noFill/>
          </a:ln>
        </p:spPr>
      </p:pic>
      <p:pic>
        <p:nvPicPr>
          <p:cNvPr id="74" name="Shape 74"/>
          <p:cNvPicPr preferRelativeResize="0"/>
          <p:nvPr/>
        </p:nvPicPr>
        <p:blipFill>
          <a:blip r:embed="rId4">
            <a:alphaModFix/>
          </a:blip>
          <a:stretch>
            <a:fillRect/>
          </a:stretch>
        </p:blipFill>
        <p:spPr>
          <a:xfrm>
            <a:off x="2394503" y="2564903"/>
            <a:ext cx="4046653" cy="2304256"/>
          </a:xfrm>
          <a:prstGeom prst="rect">
            <a:avLst/>
          </a:prstGeom>
          <a:noFill/>
          <a:ln>
            <a:noFill/>
          </a:ln>
        </p:spPr>
      </p:pic>
      <p:pic>
        <p:nvPicPr>
          <p:cNvPr id="75" name="Shape 75"/>
          <p:cNvPicPr preferRelativeResize="0"/>
          <p:nvPr/>
        </p:nvPicPr>
        <p:blipFill>
          <a:blip r:embed="rId5">
            <a:alphaModFix/>
          </a:blip>
          <a:stretch>
            <a:fillRect/>
          </a:stretch>
        </p:blipFill>
        <p:spPr>
          <a:xfrm>
            <a:off x="4644007" y="4230700"/>
            <a:ext cx="3467358" cy="2206600"/>
          </a:xfrm>
          <a:prstGeom prst="rect">
            <a:avLst/>
          </a:prstGeom>
          <a:noFill/>
          <a:ln>
            <a:noFill/>
          </a:ln>
        </p:spPr>
      </p:pic>
      <p:pic>
        <p:nvPicPr>
          <p:cNvPr id="11" name="Picture 10">
            <a:extLst>
              <a:ext uri="{FF2B5EF4-FFF2-40B4-BE49-F238E27FC236}">
                <a16:creationId xmlns:a16="http://schemas.microsoft.com/office/drawing/2014/main" id="{7947F771-F07A-4F98-9CFC-DEF1EDEC7C37}"/>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996320" y="143234"/>
            <a:ext cx="2199924" cy="1440000"/>
          </a:xfrm>
          <a:prstGeom prst="rect">
            <a:avLst/>
          </a:prstGeom>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1" name="Shape 81"/>
          <p:cNvPicPr preferRelativeResize="0"/>
          <p:nvPr/>
        </p:nvPicPr>
        <p:blipFill>
          <a:blip r:embed="rId3">
            <a:alphaModFix/>
          </a:blip>
          <a:stretch>
            <a:fillRect/>
          </a:stretch>
        </p:blipFill>
        <p:spPr>
          <a:xfrm>
            <a:off x="251519" y="2132856"/>
            <a:ext cx="4023601" cy="2441302"/>
          </a:xfrm>
          <a:prstGeom prst="rect">
            <a:avLst/>
          </a:prstGeom>
          <a:noFill/>
          <a:ln>
            <a:noFill/>
          </a:ln>
        </p:spPr>
      </p:pic>
      <p:pic>
        <p:nvPicPr>
          <p:cNvPr id="82" name="Shape 82"/>
          <p:cNvPicPr preferRelativeResize="0"/>
          <p:nvPr/>
        </p:nvPicPr>
        <p:blipFill>
          <a:blip r:embed="rId4">
            <a:alphaModFix/>
          </a:blip>
          <a:stretch>
            <a:fillRect/>
          </a:stretch>
        </p:blipFill>
        <p:spPr>
          <a:xfrm>
            <a:off x="5004048" y="1844824"/>
            <a:ext cx="3929079" cy="3582143"/>
          </a:xfrm>
          <a:prstGeom prst="rect">
            <a:avLst/>
          </a:prstGeom>
          <a:noFill/>
          <a:ln>
            <a:noFill/>
          </a:ln>
        </p:spPr>
      </p:pic>
      <p:sp>
        <p:nvSpPr>
          <p:cNvPr id="9" name="Shape 63">
            <a:extLst>
              <a:ext uri="{FF2B5EF4-FFF2-40B4-BE49-F238E27FC236}">
                <a16:creationId xmlns:a16="http://schemas.microsoft.com/office/drawing/2014/main" id="{1DC12976-9806-4D30-8F6E-2A55CBC2FC18}"/>
              </a:ext>
            </a:extLst>
          </p:cNvPr>
          <p:cNvSpPr txBox="1">
            <a:spLocks noGrp="1"/>
          </p:cNvSpPr>
          <p:nvPr>
            <p:ph type="title"/>
          </p:nvPr>
        </p:nvSpPr>
        <p:spPr>
          <a:prstGeom prst="rect">
            <a:avLst/>
          </a:prstGeom>
          <a:noFill/>
          <a:ln>
            <a:noFill/>
          </a:ln>
        </p:spPr>
        <p:txBody>
          <a:bodyPr lIns="91425" tIns="45700" rIns="91425" bIns="45700" anchor="ctr" anchorCtr="0">
            <a:noAutofit/>
          </a:bodyPr>
          <a:lstStyle/>
          <a:p>
            <a:pPr lvl="0"/>
            <a:r>
              <a:rPr lang="en-GB" sz="2400" dirty="0"/>
              <a:t>1. Planning and Requirement Analysis</a:t>
            </a:r>
          </a:p>
        </p:txBody>
      </p:sp>
      <p:pic>
        <p:nvPicPr>
          <p:cNvPr id="10" name="Picture 9">
            <a:extLst>
              <a:ext uri="{FF2B5EF4-FFF2-40B4-BE49-F238E27FC236}">
                <a16:creationId xmlns:a16="http://schemas.microsoft.com/office/drawing/2014/main" id="{5BF4B73E-19AD-444A-BD4A-915D0187802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996320" y="143234"/>
            <a:ext cx="2199924" cy="1440000"/>
          </a:xfrm>
          <a:prstGeom prst="rect">
            <a:avLst/>
          </a:prstGeom>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Shape 90"/>
          <p:cNvPicPr preferRelativeResize="0"/>
          <p:nvPr/>
        </p:nvPicPr>
        <p:blipFill>
          <a:blip r:embed="rId3">
            <a:alphaModFix/>
          </a:blip>
          <a:stretch>
            <a:fillRect/>
          </a:stretch>
        </p:blipFill>
        <p:spPr>
          <a:xfrm>
            <a:off x="457200" y="1809389"/>
            <a:ext cx="4562475" cy="3733800"/>
          </a:xfrm>
          <a:prstGeom prst="rect">
            <a:avLst/>
          </a:prstGeom>
          <a:noFill/>
          <a:ln>
            <a:noFill/>
          </a:ln>
        </p:spPr>
      </p:pic>
      <p:pic>
        <p:nvPicPr>
          <p:cNvPr id="91" name="Shape 91"/>
          <p:cNvPicPr preferRelativeResize="0"/>
          <p:nvPr/>
        </p:nvPicPr>
        <p:blipFill>
          <a:blip r:embed="rId4">
            <a:alphaModFix/>
          </a:blip>
          <a:stretch>
            <a:fillRect/>
          </a:stretch>
        </p:blipFill>
        <p:spPr>
          <a:xfrm>
            <a:off x="4772025" y="1693501"/>
            <a:ext cx="4371975" cy="1838325"/>
          </a:xfrm>
          <a:prstGeom prst="rect">
            <a:avLst/>
          </a:prstGeom>
          <a:noFill/>
          <a:ln>
            <a:noFill/>
          </a:ln>
        </p:spPr>
      </p:pic>
      <p:sp>
        <p:nvSpPr>
          <p:cNvPr id="8" name="Shape 63">
            <a:extLst>
              <a:ext uri="{FF2B5EF4-FFF2-40B4-BE49-F238E27FC236}">
                <a16:creationId xmlns:a16="http://schemas.microsoft.com/office/drawing/2014/main" id="{93E8EA9E-EC50-4CD6-8A46-B98145B087E4}"/>
              </a:ext>
            </a:extLst>
          </p:cNvPr>
          <p:cNvSpPr txBox="1">
            <a:spLocks noGrp="1"/>
          </p:cNvSpPr>
          <p:nvPr>
            <p:ph type="title"/>
          </p:nvPr>
        </p:nvSpPr>
        <p:spPr>
          <a:prstGeom prst="rect">
            <a:avLst/>
          </a:prstGeom>
          <a:noFill/>
          <a:ln>
            <a:noFill/>
          </a:ln>
        </p:spPr>
        <p:txBody>
          <a:bodyPr lIns="91425" tIns="45700" rIns="91425" bIns="45700" anchor="ctr" anchorCtr="0">
            <a:noAutofit/>
          </a:bodyPr>
          <a:lstStyle/>
          <a:p>
            <a:pPr lvl="0"/>
            <a:r>
              <a:rPr lang="en-GB" sz="2400" dirty="0"/>
              <a:t>1. Planning and Requirement Analysis</a:t>
            </a:r>
          </a:p>
        </p:txBody>
      </p:sp>
      <p:pic>
        <p:nvPicPr>
          <p:cNvPr id="9" name="Picture 8">
            <a:extLst>
              <a:ext uri="{FF2B5EF4-FFF2-40B4-BE49-F238E27FC236}">
                <a16:creationId xmlns:a16="http://schemas.microsoft.com/office/drawing/2014/main" id="{C1FA3A16-0BE1-46A1-89F9-0321A94C84C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996320" y="143234"/>
            <a:ext cx="2199924" cy="1440000"/>
          </a:xfrm>
          <a:prstGeom prst="rect">
            <a:avLst/>
          </a:prstGeom>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5" name="Shape 105"/>
          <p:cNvPicPr preferRelativeResize="0"/>
          <p:nvPr/>
        </p:nvPicPr>
        <p:blipFill>
          <a:blip r:embed="rId3">
            <a:alphaModFix/>
          </a:blip>
          <a:stretch>
            <a:fillRect/>
          </a:stretch>
        </p:blipFill>
        <p:spPr>
          <a:xfrm>
            <a:off x="1411549" y="2402000"/>
            <a:ext cx="7316877" cy="3270832"/>
          </a:xfrm>
          <a:prstGeom prst="rect">
            <a:avLst/>
          </a:prstGeom>
          <a:noFill/>
          <a:ln>
            <a:noFill/>
          </a:ln>
        </p:spPr>
      </p:pic>
      <p:sp>
        <p:nvSpPr>
          <p:cNvPr id="6" name="Shape 89"/>
          <p:cNvSpPr txBox="1">
            <a:spLocks/>
          </p:cNvSpPr>
          <p:nvPr/>
        </p:nvSpPr>
        <p:spPr>
          <a:xfrm>
            <a:off x="638271" y="694371"/>
            <a:ext cx="8229600" cy="1143000"/>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br>
              <a:rPr lang="en-GB" sz="4800" dirty="0">
                <a:solidFill>
                  <a:schemeClr val="dk1"/>
                </a:solidFill>
              </a:rPr>
            </a:br>
            <a:br>
              <a:rPr lang="en-GB" sz="4800" dirty="0">
                <a:solidFill>
                  <a:schemeClr val="dk1"/>
                </a:solidFill>
              </a:rPr>
            </a:br>
            <a:r>
              <a:rPr lang="en-US" sz="2800" b="1" dirty="0"/>
              <a:t>Five primary revenue models</a:t>
            </a:r>
          </a:p>
        </p:txBody>
      </p:sp>
      <p:sp>
        <p:nvSpPr>
          <p:cNvPr id="8" name="Shape 63">
            <a:extLst>
              <a:ext uri="{FF2B5EF4-FFF2-40B4-BE49-F238E27FC236}">
                <a16:creationId xmlns:a16="http://schemas.microsoft.com/office/drawing/2014/main" id="{265020A5-C7C4-4DB6-BFC5-17DF07611822}"/>
              </a:ext>
            </a:extLst>
          </p:cNvPr>
          <p:cNvSpPr txBox="1">
            <a:spLocks noGrp="1"/>
          </p:cNvSpPr>
          <p:nvPr>
            <p:ph type="title"/>
          </p:nvPr>
        </p:nvSpPr>
        <p:spPr>
          <a:prstGeom prst="rect">
            <a:avLst/>
          </a:prstGeom>
          <a:noFill/>
          <a:ln>
            <a:noFill/>
          </a:ln>
        </p:spPr>
        <p:txBody>
          <a:bodyPr lIns="91425" tIns="45700" rIns="91425" bIns="45700" anchor="ctr" anchorCtr="0">
            <a:noAutofit/>
          </a:bodyPr>
          <a:lstStyle/>
          <a:p>
            <a:pPr lvl="0"/>
            <a:r>
              <a:rPr lang="en-GB" sz="2400" dirty="0"/>
              <a:t>1. Planning and Requirement Analysis</a:t>
            </a:r>
          </a:p>
        </p:txBody>
      </p:sp>
      <p:pic>
        <p:nvPicPr>
          <p:cNvPr id="9" name="Picture 8">
            <a:extLst>
              <a:ext uri="{FF2B5EF4-FFF2-40B4-BE49-F238E27FC236}">
                <a16:creationId xmlns:a16="http://schemas.microsoft.com/office/drawing/2014/main" id="{F50360AD-9588-45BE-9752-4EC731E6381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96320" y="143235"/>
            <a:ext cx="2147680" cy="1405803"/>
          </a:xfrm>
          <a:prstGeom prst="rect">
            <a:avLst/>
          </a:prstGeom>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847C6-8441-4B69-9F3A-61BD720C38D4}"/>
              </a:ext>
            </a:extLst>
          </p:cNvPr>
          <p:cNvSpPr>
            <a:spLocks noGrp="1"/>
          </p:cNvSpPr>
          <p:nvPr>
            <p:ph type="title"/>
          </p:nvPr>
        </p:nvSpPr>
        <p:spPr/>
        <p:txBody>
          <a:bodyPr/>
          <a:lstStyle/>
          <a:p>
            <a:r>
              <a:rPr lang="en-GB" dirty="0"/>
              <a:t>End of Part 1</a:t>
            </a:r>
          </a:p>
        </p:txBody>
      </p:sp>
      <p:sp>
        <p:nvSpPr>
          <p:cNvPr id="3" name="Content Placeholder 2">
            <a:extLst>
              <a:ext uri="{FF2B5EF4-FFF2-40B4-BE49-F238E27FC236}">
                <a16:creationId xmlns:a16="http://schemas.microsoft.com/office/drawing/2014/main" id="{CCAE3D20-7B13-4310-8316-279F2123EF90}"/>
              </a:ext>
            </a:extLst>
          </p:cNvPr>
          <p:cNvSpPr>
            <a:spLocks noGrp="1"/>
          </p:cNvSpPr>
          <p:nvPr>
            <p:ph idx="1"/>
          </p:nvPr>
        </p:nvSpPr>
        <p:spPr/>
        <p:txBody>
          <a:bodyPr/>
          <a:lstStyle/>
          <a:p>
            <a:r>
              <a:rPr lang="en-GB" b="1" dirty="0"/>
              <a:t>Activity 10.1. </a:t>
            </a:r>
            <a:r>
              <a:rPr lang="en-GB" dirty="0"/>
              <a:t>First step in any web or app design is ‘Planning and Requirement Analysis’ which means:</a:t>
            </a:r>
          </a:p>
          <a:p>
            <a:pPr lvl="1"/>
            <a:r>
              <a:rPr lang="en-GB" dirty="0"/>
              <a:t>Understanding what the purpose of the website.</a:t>
            </a:r>
          </a:p>
          <a:p>
            <a:pPr lvl="1"/>
            <a:r>
              <a:rPr lang="en-GB" dirty="0"/>
              <a:t>Understanding the users of the websites.</a:t>
            </a:r>
          </a:p>
          <a:p>
            <a:pPr lvl="1"/>
            <a:r>
              <a:rPr lang="en-GB" dirty="0"/>
              <a:t>Understanding how we will make money from the website.</a:t>
            </a:r>
          </a:p>
          <a:p>
            <a:pPr lvl="1"/>
            <a:r>
              <a:rPr lang="en-GB" dirty="0"/>
              <a:t>All of the above. </a:t>
            </a:r>
          </a:p>
        </p:txBody>
      </p:sp>
    </p:spTree>
    <p:extLst>
      <p:ext uri="{BB962C8B-B14F-4D97-AF65-F5344CB8AC3E}">
        <p14:creationId xmlns:p14="http://schemas.microsoft.com/office/powerpoint/2010/main" val="29589798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11.6|7|2.7|6.4|2.4|3.1|1.9|2.7"/>
</p:tagLst>
</file>

<file path=ppt/tags/tag2.xml><?xml version="1.0" encoding="utf-8"?>
<p:tagLst xmlns:a="http://schemas.openxmlformats.org/drawingml/2006/main" xmlns:r="http://schemas.openxmlformats.org/officeDocument/2006/relationships" xmlns:p="http://schemas.openxmlformats.org/presentationml/2006/main">
  <p:tag name="TIMING" val="|26.6"/>
</p:tagLst>
</file>

<file path=ppt/tags/tag3.xml><?xml version="1.0" encoding="utf-8"?>
<p:tagLst xmlns:a="http://schemas.openxmlformats.org/drawingml/2006/main" xmlns:r="http://schemas.openxmlformats.org/officeDocument/2006/relationships" xmlns:p="http://schemas.openxmlformats.org/presentationml/2006/main">
  <p:tag name="TIMING" val="|43.3|20.6"/>
</p:tagLst>
</file>

<file path=ppt/tags/tag4.xml><?xml version="1.0" encoding="utf-8"?>
<p:tagLst xmlns:a="http://schemas.openxmlformats.org/drawingml/2006/main" xmlns:r="http://schemas.openxmlformats.org/officeDocument/2006/relationships" xmlns:p="http://schemas.openxmlformats.org/presentationml/2006/main">
  <p:tag name="TIMING" val="|43.3|20.6"/>
</p:tagLst>
</file>

<file path=ppt/tags/tag5.xml><?xml version="1.0" encoding="utf-8"?>
<p:tagLst xmlns:a="http://schemas.openxmlformats.org/drawingml/2006/main" xmlns:r="http://schemas.openxmlformats.org/officeDocument/2006/relationships" xmlns:p="http://schemas.openxmlformats.org/presentationml/2006/main">
  <p:tag name="TIMING" val="|10.8|3.4|3.9|5|3.4|6.9"/>
</p:tagLst>
</file>

<file path=ppt/tags/tag6.xml><?xml version="1.0" encoding="utf-8"?>
<p:tagLst xmlns:a="http://schemas.openxmlformats.org/drawingml/2006/main" xmlns:r="http://schemas.openxmlformats.org/officeDocument/2006/relationships" xmlns:p="http://schemas.openxmlformats.org/presentationml/2006/main">
  <p:tag name="TIMING" val="|44.1"/>
</p:tagLst>
</file>

<file path=ppt/theme/theme1.xml><?xml version="1.0" encoding="utf-8"?>
<a:theme xmlns:a="http://schemas.openxmlformats.org/drawingml/2006/main" name="School of CITE Powerpoint Template">
  <a:themeElements>
    <a:clrScheme name="CITE">
      <a:dk1>
        <a:srgbClr val="33471C"/>
      </a:dk1>
      <a:lt1>
        <a:srgbClr val="FFFFFF"/>
      </a:lt1>
      <a:dk2>
        <a:srgbClr val="BDCC2A"/>
      </a:dk2>
      <a:lt2>
        <a:srgbClr val="FFFFFF"/>
      </a:lt2>
      <a:accent1>
        <a:srgbClr val="CDDE54"/>
      </a:accent1>
      <a:accent2>
        <a:srgbClr val="C0504D"/>
      </a:accent2>
      <a:accent3>
        <a:srgbClr val="9BBB59"/>
      </a:accent3>
      <a:accent4>
        <a:srgbClr val="8064A2"/>
      </a:accent4>
      <a:accent5>
        <a:srgbClr val="4BACC6"/>
      </a:accent5>
      <a:accent6>
        <a:srgbClr val="F79646"/>
      </a:accent6>
      <a:hlink>
        <a:srgbClr val="005058"/>
      </a:hlink>
      <a:folHlink>
        <a:srgbClr val="0050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CE Powerpoint template">
  <a:themeElements>
    <a:clrScheme name="CITE">
      <a:dk1>
        <a:srgbClr val="33471C"/>
      </a:dk1>
      <a:lt1>
        <a:srgbClr val="FFFFFF"/>
      </a:lt1>
      <a:dk2>
        <a:srgbClr val="BDCC2A"/>
      </a:dk2>
      <a:lt2>
        <a:srgbClr val="FFFFFF"/>
      </a:lt2>
      <a:accent1>
        <a:srgbClr val="CDDE54"/>
      </a:accent1>
      <a:accent2>
        <a:srgbClr val="C0504D"/>
      </a:accent2>
      <a:accent3>
        <a:srgbClr val="9BBB59"/>
      </a:accent3>
      <a:accent4>
        <a:srgbClr val="8064A2"/>
      </a:accent4>
      <a:accent5>
        <a:srgbClr val="4BACC6"/>
      </a:accent5>
      <a:accent6>
        <a:srgbClr val="F79646"/>
      </a:accent6>
      <a:hlink>
        <a:srgbClr val="005058"/>
      </a:hlink>
      <a:folHlink>
        <a:srgbClr val="005058"/>
      </a:folHlink>
    </a:clrScheme>
    <a:fontScheme name="U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1523</TotalTime>
  <Words>886</Words>
  <Application>Microsoft Office PowerPoint</Application>
  <PresentationFormat>On-screen Show (4:3)</PresentationFormat>
  <Paragraphs>224</Paragraphs>
  <Slides>48</Slides>
  <Notes>33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48</vt:i4>
      </vt:variant>
    </vt:vector>
  </HeadingPairs>
  <TitlesOfParts>
    <vt:vector size="53" baseType="lpstr">
      <vt:lpstr>Arial</vt:lpstr>
      <vt:lpstr>Calibri</vt:lpstr>
      <vt:lpstr>Founders Grotesk Cond Bold</vt:lpstr>
      <vt:lpstr>School of CITE Powerpoint Template</vt:lpstr>
      <vt:lpstr>1_ACE Powerpoint template</vt:lpstr>
      <vt:lpstr>PowerPoint Presentation</vt:lpstr>
      <vt:lpstr>Lecture content:</vt:lpstr>
      <vt:lpstr>PowerPoint Presentation</vt:lpstr>
      <vt:lpstr>1. Planning and Requirement Analysis</vt:lpstr>
      <vt:lpstr>1. Planning and Requirement Analysis</vt:lpstr>
      <vt:lpstr>1. Planning and Requirement Analysis</vt:lpstr>
      <vt:lpstr>1. Planning and Requirement Analysis</vt:lpstr>
      <vt:lpstr>1. Planning and Requirement Analysis</vt:lpstr>
      <vt:lpstr>End of Part 1</vt:lpstr>
      <vt:lpstr>2. Design Process: Wireframe</vt:lpstr>
      <vt:lpstr>2. Design Process: Wireframe</vt:lpstr>
      <vt:lpstr>2. Design Process: Responsive Website</vt:lpstr>
      <vt:lpstr>2. Design Process: Colour Scheme</vt:lpstr>
      <vt:lpstr>PowerPoint Presentation</vt:lpstr>
      <vt:lpstr>PowerPoint Presentation</vt:lpstr>
      <vt:lpstr>2. Design Process: Groupings</vt:lpstr>
      <vt:lpstr>2. Design Process: Site Navigation</vt:lpstr>
      <vt:lpstr>2. Design Process: Site Navigation</vt:lpstr>
      <vt:lpstr>End of Part 2</vt:lpstr>
      <vt:lpstr>3. Website Shell Building</vt:lpstr>
      <vt:lpstr>3. Website Shell Building</vt:lpstr>
      <vt:lpstr>3. Website Shell Building</vt:lpstr>
      <vt:lpstr>3. Website Shell Building</vt:lpstr>
      <vt:lpstr>4. Creating Content</vt:lpstr>
      <vt:lpstr>5. Navigation Flow</vt:lpstr>
      <vt:lpstr>5. Navigation Flow</vt:lpstr>
      <vt:lpstr>6. Testing</vt:lpstr>
      <vt:lpstr>6. Testing</vt:lpstr>
      <vt:lpstr>Making money</vt:lpstr>
      <vt:lpstr>Building Traffic</vt:lpstr>
      <vt:lpstr>Get Social</vt:lpstr>
      <vt:lpstr>Security stamps of Approval</vt:lpstr>
      <vt:lpstr>Get Someone Else: (Outsource It)</vt:lpstr>
      <vt:lpstr>Get Paid</vt:lpstr>
      <vt:lpstr>End of part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International Markets</vt:lpstr>
      <vt:lpstr>How does the cycle restarts?</vt:lpstr>
      <vt:lpstr>How does the cycle restarts?</vt:lpstr>
      <vt:lpstr>End of part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 &amp; Design</dc:title>
  <dc:creator>default.user</dc:creator>
  <cp:lastModifiedBy>Fadi S</cp:lastModifiedBy>
  <cp:revision>52</cp:revision>
  <dcterms:modified xsi:type="dcterms:W3CDTF">2021-03-05T14:31:54Z</dcterms:modified>
</cp:coreProperties>
</file>